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62BD89D-64D1-8643-8415-30DFF0F4016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E807EA5-8406-624F-8326-45821D25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arnalanguage.com/learn-spanish/spanish-words/at-the-beach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err="1" smtClean="0"/>
              <a:t>Episodio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Hearn &amp; Mia 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winter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invierno</a:t>
            </a:r>
            <a:r>
              <a:rPr lang="en-US" dirty="0" smtClean="0"/>
              <a:t>- Winter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nieve</a:t>
            </a:r>
            <a:r>
              <a:rPr lang="en-US" dirty="0" smtClean="0"/>
              <a:t>- Snow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temperatura</a:t>
            </a:r>
            <a:r>
              <a:rPr lang="en-US" dirty="0" smtClean="0"/>
              <a:t>- Temperature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grado</a:t>
            </a:r>
            <a:r>
              <a:rPr lang="en-US" dirty="0" smtClean="0"/>
              <a:t>- Degree</a:t>
            </a:r>
          </a:p>
          <a:p>
            <a:r>
              <a:rPr lang="en-US" dirty="0" err="1" smtClean="0"/>
              <a:t>Bajo</a:t>
            </a:r>
            <a:r>
              <a:rPr lang="en-US" dirty="0" smtClean="0"/>
              <a:t> cero- Below zero 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frio</a:t>
            </a:r>
            <a:r>
              <a:rPr lang="en-US" dirty="0" smtClean="0"/>
              <a:t>- It’s cold</a:t>
            </a:r>
          </a:p>
          <a:p>
            <a:r>
              <a:rPr lang="en-US" dirty="0" err="1" smtClean="0"/>
              <a:t>Nieva</a:t>
            </a:r>
            <a:r>
              <a:rPr lang="en-US" dirty="0" smtClean="0"/>
              <a:t>- Snow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Game &amp; writing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Mini Course- At the Beach </a:t>
            </a:r>
          </a:p>
          <a:p>
            <a:r>
              <a:rPr lang="en-US" dirty="0" smtClean="0">
                <a:hlinkClick r:id="rId2"/>
              </a:rPr>
              <a:t>http://www.learnalanguage.com/learn-spanish/spanish-words/at-the-beach.php</a:t>
            </a:r>
            <a:endParaRPr lang="en-US" dirty="0" smtClean="0"/>
          </a:p>
          <a:p>
            <a:r>
              <a:rPr lang="en-US" dirty="0" smtClean="0"/>
              <a:t>PS3- Far Cry 3- Island Adventure </a:t>
            </a:r>
          </a:p>
          <a:p>
            <a:endParaRPr lang="en-US" dirty="0" smtClean="0"/>
          </a:p>
          <a:p>
            <a:r>
              <a:rPr lang="en-US" dirty="0" smtClean="0"/>
              <a:t>Cross word puzzle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</a:schemeClr>
          </a:solidFill>
        </p:spPr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/>
              <a:t>arena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 smtClean="0"/>
              <a:t>caliente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amigos mi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/>
              <a:t>jugar</a:t>
            </a:r>
            <a:r>
              <a:rPr lang="en-US" dirty="0"/>
              <a:t> </a:t>
            </a:r>
            <a:r>
              <a:rPr lang="en-US" dirty="0" err="1" smtClean="0"/>
              <a:t>tenis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sol </a:t>
            </a:r>
            <a:r>
              <a:rPr lang="en-US" dirty="0" err="1" smtClean="0"/>
              <a:t>brilla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caliente</a:t>
            </a:r>
            <a:r>
              <a:rPr lang="en-US" dirty="0" smtClean="0"/>
              <a:t>.</a:t>
            </a:r>
          </a:p>
          <a:p>
            <a:r>
              <a:rPr lang="en-US" dirty="0"/>
              <a:t>El </a:t>
            </a:r>
            <a:r>
              <a:rPr lang="en-US" dirty="0" err="1"/>
              <a:t>juego</a:t>
            </a:r>
            <a:r>
              <a:rPr lang="en-US" dirty="0"/>
              <a:t> en la </a:t>
            </a:r>
            <a:r>
              <a:rPr lang="en-US" dirty="0" smtClean="0"/>
              <a:t>red.</a:t>
            </a:r>
          </a:p>
          <a:p>
            <a:r>
              <a:rPr lang="en-US" dirty="0" smtClean="0"/>
              <a:t>El </a:t>
            </a:r>
            <a:r>
              <a:rPr lang="en-US" dirty="0" err="1"/>
              <a:t>esquí</a:t>
            </a:r>
            <a:r>
              <a:rPr lang="en-US" dirty="0"/>
              <a:t> </a:t>
            </a:r>
            <a:r>
              <a:rPr lang="en-US" dirty="0" err="1"/>
              <a:t>tenía</a:t>
            </a:r>
            <a:r>
              <a:rPr lang="en-US" dirty="0"/>
              <a:t>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 smtClean="0"/>
              <a:t>diseños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/>
              <a:t>bastón</a:t>
            </a:r>
            <a:r>
              <a:rPr lang="en-US" dirty="0"/>
              <a:t> de </a:t>
            </a:r>
            <a:r>
              <a:rPr lang="en-US" dirty="0" err="1"/>
              <a:t>esquí</a:t>
            </a:r>
            <a:r>
              <a:rPr lang="en-US" dirty="0"/>
              <a:t> era </a:t>
            </a:r>
            <a:r>
              <a:rPr lang="en-US" dirty="0" smtClean="0"/>
              <a:t>alto.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el 85 </a:t>
            </a:r>
            <a:r>
              <a:rPr lang="en-US" dirty="0" err="1" smtClean="0"/>
              <a:t>grados</a:t>
            </a:r>
            <a:r>
              <a:rPr lang="en-US" dirty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29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invierno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 smtClean="0"/>
              <a:t>peligroso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jugo</a:t>
            </a:r>
            <a:r>
              <a:rPr lang="en-US" dirty="0" smtClean="0"/>
              <a:t> </a:t>
            </a:r>
            <a:r>
              <a:rPr lang="en-US" dirty="0"/>
              <a:t>en la </a:t>
            </a:r>
            <a:r>
              <a:rPr lang="en-US" dirty="0" err="1"/>
              <a:t>nieve</a:t>
            </a:r>
            <a:r>
              <a:rPr lang="en-US" dirty="0"/>
              <a:t> con mi </a:t>
            </a:r>
            <a:r>
              <a:rPr lang="en-US" dirty="0" err="1" smtClean="0"/>
              <a:t>camión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frio</a:t>
            </a:r>
            <a:r>
              <a:rPr lang="en-US" dirty="0" smtClean="0"/>
              <a:t> en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09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10000"/>
            </a:schemeClr>
          </a:solidFill>
        </p:spPr>
        <p:txBody>
          <a:bodyPr/>
          <a:lstStyle/>
          <a:p>
            <a:r>
              <a:rPr lang="en-US" dirty="0" smtClean="0"/>
              <a:t>Cultural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los </a:t>
            </a:r>
            <a:r>
              <a:rPr lang="en-US" dirty="0" err="1" smtClean="0"/>
              <a:t>paises</a:t>
            </a:r>
            <a:r>
              <a:rPr lang="en-US" dirty="0" smtClean="0"/>
              <a:t> de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espanola</a:t>
            </a:r>
            <a:r>
              <a:rPr lang="en-US" dirty="0" smtClean="0"/>
              <a:t> hay playas </a:t>
            </a:r>
            <a:r>
              <a:rPr lang="en-US" dirty="0" err="1" smtClean="0"/>
              <a:t>fantasticas</a:t>
            </a:r>
            <a:r>
              <a:rPr lang="en-US" dirty="0" smtClean="0"/>
              <a:t>. </a:t>
            </a:r>
            <a:r>
              <a:rPr lang="en-US" dirty="0" err="1" smtClean="0"/>
              <a:t>Espana</a:t>
            </a:r>
            <a:r>
              <a:rPr lang="en-US" dirty="0" smtClean="0"/>
              <a:t>, Puerto Rico, Cuba, Mexico, y Uruguay.</a:t>
            </a:r>
          </a:p>
          <a:p>
            <a:r>
              <a:rPr lang="en-US" dirty="0" smtClean="0"/>
              <a:t>Y en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sitios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Mexico, Puerto Rice y Venezuela, el </a:t>
            </a:r>
            <a:r>
              <a:rPr lang="en-US" dirty="0" err="1" smtClean="0"/>
              <a:t>verano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eterno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la playa </a:t>
            </a:r>
            <a:r>
              <a:rPr lang="en-US" dirty="0" err="1" smtClean="0"/>
              <a:t>nadan</a:t>
            </a:r>
            <a:r>
              <a:rPr lang="en-US" dirty="0" smtClean="0"/>
              <a:t> o </a:t>
            </a:r>
            <a:r>
              <a:rPr lang="en-US" dirty="0" err="1" smtClean="0"/>
              <a:t>toman</a:t>
            </a:r>
            <a:r>
              <a:rPr lang="en-US" dirty="0" smtClean="0"/>
              <a:t> el sol. </a:t>
            </a:r>
            <a:r>
              <a:rPr lang="en-US" dirty="0" err="1" smtClean="0"/>
              <a:t>Vuelven</a:t>
            </a:r>
            <a:r>
              <a:rPr lang="en-US" dirty="0" smtClean="0"/>
              <a:t> a casa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tostaditos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804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the beach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balneario</a:t>
            </a:r>
            <a:r>
              <a:rPr lang="en-US" dirty="0" smtClean="0"/>
              <a:t>- Beach Resort</a:t>
            </a:r>
          </a:p>
          <a:p>
            <a:r>
              <a:rPr lang="en-US" dirty="0" smtClean="0"/>
              <a:t>La playa- Beach</a:t>
            </a:r>
          </a:p>
          <a:p>
            <a:r>
              <a:rPr lang="en-US" dirty="0" smtClean="0"/>
              <a:t>La arena- Sand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ola</a:t>
            </a:r>
            <a:r>
              <a:rPr lang="en-US" dirty="0" smtClean="0"/>
              <a:t>- Wave</a:t>
            </a:r>
          </a:p>
          <a:p>
            <a:r>
              <a:rPr lang="en-US" dirty="0" smtClean="0"/>
              <a:t>El mar- Sea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piscina</a:t>
            </a:r>
            <a:r>
              <a:rPr lang="en-US" dirty="0" smtClean="0"/>
              <a:t>, La </a:t>
            </a:r>
            <a:r>
              <a:rPr lang="en-US" dirty="0" err="1" smtClean="0"/>
              <a:t>alberca</a:t>
            </a:r>
            <a:r>
              <a:rPr lang="en-US" dirty="0" smtClean="0"/>
              <a:t>- Swimming pool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summer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verano</a:t>
            </a:r>
            <a:r>
              <a:rPr lang="en-US" dirty="0" smtClean="0"/>
              <a:t>- Summer		El sol </a:t>
            </a:r>
            <a:r>
              <a:rPr lang="en-US" dirty="0" err="1" smtClean="0"/>
              <a:t>brilla</a:t>
            </a:r>
            <a:r>
              <a:rPr lang="en-US" dirty="0" smtClean="0"/>
              <a:t>- Sunshine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nube</a:t>
            </a:r>
            <a:r>
              <a:rPr lang="en-US" dirty="0" smtClean="0"/>
              <a:t>- Cloud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nublado</a:t>
            </a:r>
            <a:r>
              <a:rPr lang="en-US" dirty="0" smtClean="0"/>
              <a:t>- To be Cloudy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cielo</a:t>
            </a:r>
            <a:r>
              <a:rPr lang="en-US" dirty="0" smtClean="0"/>
              <a:t>- Sky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(hay) sol- Sunny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- Hot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(mal) </a:t>
            </a:r>
            <a:r>
              <a:rPr lang="en-US" dirty="0" err="1" smtClean="0"/>
              <a:t>tiempo</a:t>
            </a:r>
            <a:r>
              <a:rPr lang="en-US" dirty="0" smtClean="0"/>
              <a:t>- Weather is nice</a:t>
            </a:r>
          </a:p>
          <a:p>
            <a:r>
              <a:rPr lang="en-US" dirty="0" err="1" smtClean="0"/>
              <a:t>Llueve</a:t>
            </a:r>
            <a:r>
              <a:rPr lang="en-US" dirty="0" smtClean="0"/>
              <a:t>- It’s raining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Identifying beach gear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traje</a:t>
            </a:r>
            <a:r>
              <a:rPr lang="en-US" dirty="0" smtClean="0"/>
              <a:t> de </a:t>
            </a:r>
            <a:r>
              <a:rPr lang="en-US" dirty="0" err="1" smtClean="0"/>
              <a:t>bano</a:t>
            </a:r>
            <a:r>
              <a:rPr lang="en-US" dirty="0" smtClean="0"/>
              <a:t>, el </a:t>
            </a:r>
            <a:r>
              <a:rPr lang="en-US" dirty="0" err="1" smtClean="0"/>
              <a:t>banador</a:t>
            </a:r>
            <a:r>
              <a:rPr lang="en-US" dirty="0" smtClean="0"/>
              <a:t>- Bathing suit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locion</a:t>
            </a:r>
            <a:r>
              <a:rPr lang="en-US" dirty="0" smtClean="0"/>
              <a:t> </a:t>
            </a:r>
            <a:r>
              <a:rPr lang="en-US" dirty="0" err="1" smtClean="0"/>
              <a:t>bronceadora</a:t>
            </a:r>
            <a:r>
              <a:rPr lang="en-US" dirty="0" smtClean="0"/>
              <a:t>, la </a:t>
            </a:r>
            <a:r>
              <a:rPr lang="en-US" dirty="0" err="1" smtClean="0"/>
              <a:t>crema</a:t>
            </a:r>
            <a:r>
              <a:rPr lang="en-US" dirty="0" smtClean="0"/>
              <a:t> </a:t>
            </a:r>
            <a:r>
              <a:rPr lang="en-US" dirty="0" err="1" smtClean="0"/>
              <a:t>protectora</a:t>
            </a:r>
            <a:r>
              <a:rPr lang="en-US" dirty="0" smtClean="0"/>
              <a:t>- Sun block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anteojos</a:t>
            </a:r>
            <a:r>
              <a:rPr lang="en-US" dirty="0" smtClean="0"/>
              <a:t> (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grafas</a:t>
            </a:r>
            <a:r>
              <a:rPr lang="en-US" dirty="0" smtClean="0"/>
              <a:t>) Sun glasses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toalla</a:t>
            </a:r>
            <a:r>
              <a:rPr lang="en-US" dirty="0" smtClean="0"/>
              <a:t> </a:t>
            </a:r>
            <a:r>
              <a:rPr lang="en-US" dirty="0" err="1" smtClean="0"/>
              <a:t>playera</a:t>
            </a:r>
            <a:r>
              <a:rPr lang="en-US" dirty="0" smtClean="0"/>
              <a:t>- Beach towel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esqui</a:t>
            </a:r>
            <a:r>
              <a:rPr lang="en-US" dirty="0" smtClean="0"/>
              <a:t> </a:t>
            </a:r>
            <a:r>
              <a:rPr lang="en-US" dirty="0" err="1" smtClean="0"/>
              <a:t>acuatico</a:t>
            </a:r>
            <a:r>
              <a:rPr lang="en-US" dirty="0" smtClean="0"/>
              <a:t>- Water Skiing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plancha</a:t>
            </a:r>
            <a:r>
              <a:rPr lang="en-US" dirty="0" smtClean="0"/>
              <a:t> de vela- Sail Board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tabla</a:t>
            </a:r>
            <a:r>
              <a:rPr lang="en-US" dirty="0" smtClean="0"/>
              <a:t> </a:t>
            </a:r>
            <a:r>
              <a:rPr lang="en-US" dirty="0" err="1" smtClean="0"/>
              <a:t>hawaiana</a:t>
            </a:r>
            <a:r>
              <a:rPr lang="en-US" dirty="0" smtClean="0"/>
              <a:t>- Serf board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summer and beach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natacion</a:t>
            </a:r>
            <a:r>
              <a:rPr lang="en-US" dirty="0" smtClean="0"/>
              <a:t>- Swimming	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buceo</a:t>
            </a:r>
            <a:r>
              <a:rPr lang="en-US" dirty="0" smtClean="0"/>
              <a:t>- Diving </a:t>
            </a:r>
          </a:p>
          <a:p>
            <a:r>
              <a:rPr lang="en-US" dirty="0" err="1" smtClean="0"/>
              <a:t>Nadar</a:t>
            </a:r>
            <a:r>
              <a:rPr lang="en-US" dirty="0" smtClean="0"/>
              <a:t>- To swim</a:t>
            </a:r>
          </a:p>
          <a:p>
            <a:r>
              <a:rPr lang="en-US" dirty="0" err="1" smtClean="0"/>
              <a:t>Tomar</a:t>
            </a:r>
            <a:r>
              <a:rPr lang="en-US" dirty="0" smtClean="0"/>
              <a:t> el sol- To tan </a:t>
            </a:r>
          </a:p>
          <a:p>
            <a:r>
              <a:rPr lang="en-US" dirty="0" err="1" smtClean="0"/>
              <a:t>Esqui</a:t>
            </a:r>
            <a:r>
              <a:rPr lang="en-US" dirty="0" smtClean="0"/>
              <a:t> en el </a:t>
            </a:r>
            <a:r>
              <a:rPr lang="en-US" dirty="0" err="1" smtClean="0"/>
              <a:t>agua</a:t>
            </a:r>
            <a:r>
              <a:rPr lang="en-US" dirty="0" smtClean="0"/>
              <a:t>- To water ski</a:t>
            </a:r>
          </a:p>
          <a:p>
            <a:r>
              <a:rPr lang="en-US" dirty="0" err="1" smtClean="0"/>
              <a:t>Bucear</a:t>
            </a:r>
            <a:r>
              <a:rPr lang="en-US" dirty="0" smtClean="0"/>
              <a:t>- To dive</a:t>
            </a:r>
          </a:p>
          <a:p>
            <a:r>
              <a:rPr lang="en-US" dirty="0" err="1" smtClean="0"/>
              <a:t>Pasar</a:t>
            </a:r>
            <a:r>
              <a:rPr lang="en-US" dirty="0" smtClean="0"/>
              <a:t> el fin de </a:t>
            </a:r>
            <a:r>
              <a:rPr lang="en-US" dirty="0" err="1" smtClean="0"/>
              <a:t>semana</a:t>
            </a:r>
            <a:r>
              <a:rPr lang="en-US" dirty="0" smtClean="0"/>
              <a:t>- To spend the weekend</a:t>
            </a:r>
          </a:p>
          <a:p>
            <a:r>
              <a:rPr lang="en-US" dirty="0" err="1" smtClean="0"/>
              <a:t>Practicar</a:t>
            </a:r>
            <a:r>
              <a:rPr lang="en-US" dirty="0" smtClean="0"/>
              <a:t> el surfing- Practice surfing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tennis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tenis</a:t>
            </a:r>
            <a:r>
              <a:rPr lang="en-US" dirty="0" smtClean="0"/>
              <a:t>- Tennis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cancha</a:t>
            </a:r>
            <a:r>
              <a:rPr lang="en-US" dirty="0" smtClean="0"/>
              <a:t> de </a:t>
            </a:r>
            <a:r>
              <a:rPr lang="en-US" dirty="0" err="1" smtClean="0"/>
              <a:t>tenis</a:t>
            </a:r>
            <a:r>
              <a:rPr lang="en-US" dirty="0" smtClean="0"/>
              <a:t> (</a:t>
            </a:r>
            <a:r>
              <a:rPr lang="en-US" dirty="0" err="1" smtClean="0"/>
              <a:t>aire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)- Tennis court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tenista</a:t>
            </a:r>
            <a:r>
              <a:rPr lang="en-US" dirty="0" smtClean="0"/>
              <a:t>- Tennis player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raqueta</a:t>
            </a:r>
            <a:r>
              <a:rPr lang="en-US" dirty="0" smtClean="0"/>
              <a:t>- Racket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Pelota</a:t>
            </a:r>
            <a:r>
              <a:rPr lang="en-US" dirty="0" smtClean="0"/>
              <a:t>- Ball</a:t>
            </a:r>
          </a:p>
          <a:p>
            <a:r>
              <a:rPr lang="en-US" dirty="0" smtClean="0"/>
              <a:t>La red- Net</a:t>
            </a:r>
          </a:p>
          <a:p>
            <a:r>
              <a:rPr lang="en-US" dirty="0" smtClean="0"/>
              <a:t>Singles- Singles</a:t>
            </a:r>
          </a:p>
          <a:p>
            <a:r>
              <a:rPr lang="en-US" dirty="0" err="1" smtClean="0"/>
              <a:t>Dobles</a:t>
            </a:r>
            <a:r>
              <a:rPr lang="en-US" dirty="0" smtClean="0"/>
              <a:t>- Doubles</a:t>
            </a:r>
          </a:p>
          <a:p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tenis</a:t>
            </a:r>
            <a:r>
              <a:rPr lang="en-US" dirty="0" smtClean="0"/>
              <a:t>- Play tennis</a:t>
            </a:r>
          </a:p>
          <a:p>
            <a:r>
              <a:rPr lang="en-US" dirty="0" err="1" smtClean="0"/>
              <a:t>golpear</a:t>
            </a:r>
            <a:r>
              <a:rPr lang="en-US" dirty="0" smtClean="0"/>
              <a:t> la </a:t>
            </a:r>
            <a:r>
              <a:rPr lang="en-US" dirty="0" err="1" smtClean="0"/>
              <a:t>pelota</a:t>
            </a:r>
            <a:r>
              <a:rPr lang="en-US" dirty="0" smtClean="0"/>
              <a:t>- hit the ball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 ski resort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estacion</a:t>
            </a:r>
            <a:r>
              <a:rPr lang="en-US" dirty="0" smtClean="0"/>
              <a:t> de </a:t>
            </a:r>
            <a:r>
              <a:rPr lang="en-US" dirty="0" err="1" smtClean="0"/>
              <a:t>esqui</a:t>
            </a:r>
            <a:r>
              <a:rPr lang="en-US" dirty="0" smtClean="0"/>
              <a:t>- Ski Resort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ventanilla</a:t>
            </a:r>
            <a:r>
              <a:rPr lang="en-US" dirty="0" smtClean="0"/>
              <a:t>- Ticket Window</a:t>
            </a:r>
          </a:p>
          <a:p>
            <a:r>
              <a:rPr lang="en-US" dirty="0" smtClean="0"/>
              <a:t>El ticket, el </a:t>
            </a:r>
            <a:r>
              <a:rPr lang="en-US" dirty="0" err="1" smtClean="0"/>
              <a:t>boleto</a:t>
            </a:r>
            <a:r>
              <a:rPr lang="en-US" dirty="0" smtClean="0"/>
              <a:t>- Ticket</a:t>
            </a:r>
          </a:p>
          <a:p>
            <a:r>
              <a:rPr lang="en-US" dirty="0" smtClean="0"/>
              <a:t>La/el </a:t>
            </a:r>
            <a:r>
              <a:rPr lang="en-US" dirty="0" err="1" smtClean="0"/>
              <a:t>esqiador</a:t>
            </a:r>
            <a:r>
              <a:rPr lang="en-US" dirty="0" smtClean="0"/>
              <a:t>- Skier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montana</a:t>
            </a:r>
            <a:r>
              <a:rPr lang="en-US" dirty="0" smtClean="0"/>
              <a:t>- Mountain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pista</a:t>
            </a:r>
            <a:r>
              <a:rPr lang="en-US" dirty="0" smtClean="0"/>
              <a:t>- Slope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telesqui</a:t>
            </a:r>
            <a:r>
              <a:rPr lang="en-US" dirty="0" smtClean="0"/>
              <a:t>- Ski lift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exporta</a:t>
            </a:r>
            <a:r>
              <a:rPr lang="en-US" dirty="0" smtClean="0"/>
              <a:t>- Export 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principainte</a:t>
            </a:r>
            <a:r>
              <a:rPr lang="en-US" dirty="0" smtClean="0"/>
              <a:t>- Beginner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Identifying ski gear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esqui</a:t>
            </a:r>
            <a:r>
              <a:rPr lang="en-US" dirty="0" smtClean="0"/>
              <a:t>- Ski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bota</a:t>
            </a:r>
            <a:r>
              <a:rPr lang="en-US" dirty="0" smtClean="0"/>
              <a:t>- Boot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baston</a:t>
            </a:r>
            <a:r>
              <a:rPr lang="en-US" dirty="0" smtClean="0"/>
              <a:t>- Ski pole</a:t>
            </a:r>
          </a:p>
          <a:p>
            <a:r>
              <a:rPr lang="en-US" dirty="0" smtClean="0"/>
              <a:t>El anorak- Parka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guante</a:t>
            </a:r>
            <a:r>
              <a:rPr lang="en-US" dirty="0" smtClean="0"/>
              <a:t>- Glove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C1C10"/>
          </a:solidFill>
        </p:spPr>
        <p:txBody>
          <a:bodyPr/>
          <a:lstStyle/>
          <a:p>
            <a:r>
              <a:rPr lang="en-US" dirty="0" smtClean="0"/>
              <a:t>Describing winter activities/ </a:t>
            </a:r>
            <a:r>
              <a:rPr lang="en-US" dirty="0" err="1" smtClean="0"/>
              <a:t>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Esquiar</a:t>
            </a:r>
            <a:r>
              <a:rPr lang="en-US" dirty="0" smtClean="0"/>
              <a:t>- To ski</a:t>
            </a:r>
          </a:p>
          <a:p>
            <a:r>
              <a:rPr lang="en-US" dirty="0" err="1" smtClean="0"/>
              <a:t>Tomar</a:t>
            </a:r>
            <a:r>
              <a:rPr lang="en-US" dirty="0" smtClean="0"/>
              <a:t> (</a:t>
            </a:r>
            <a:r>
              <a:rPr lang="en-US" dirty="0" err="1" smtClean="0"/>
              <a:t>subir</a:t>
            </a:r>
            <a:r>
              <a:rPr lang="en-US" dirty="0" smtClean="0"/>
              <a:t> en) El </a:t>
            </a:r>
            <a:r>
              <a:rPr lang="en-US" dirty="0" err="1" smtClean="0"/>
              <a:t>telesilla</a:t>
            </a:r>
            <a:r>
              <a:rPr lang="en-US" dirty="0" smtClean="0"/>
              <a:t>- To get on the ski lift</a:t>
            </a:r>
          </a:p>
          <a:p>
            <a:r>
              <a:rPr lang="en-US" dirty="0" err="1" smtClean="0"/>
              <a:t>Bajar</a:t>
            </a:r>
            <a:r>
              <a:rPr lang="en-US" dirty="0" smtClean="0"/>
              <a:t> la </a:t>
            </a:r>
            <a:r>
              <a:rPr lang="en-US" dirty="0" err="1" smtClean="0"/>
              <a:t>pista</a:t>
            </a:r>
            <a:r>
              <a:rPr lang="en-US" dirty="0" smtClean="0"/>
              <a:t>- To go down the slope</a:t>
            </a:r>
          </a:p>
          <a:p>
            <a:r>
              <a:rPr lang="en-US" dirty="0" smtClean="0"/>
              <a:t>Ayer- Yesterday 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de- Above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122</TotalTime>
  <Words>570</Words>
  <Application>Microsoft Macintosh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Precedent</vt:lpstr>
      <vt:lpstr>Episodio 9</vt:lpstr>
      <vt:lpstr>Describing the beach </vt:lpstr>
      <vt:lpstr>Describing summer weather</vt:lpstr>
      <vt:lpstr>Identifying beach gear</vt:lpstr>
      <vt:lpstr>Describing summer and beach activities</vt:lpstr>
      <vt:lpstr>Describing tennis </vt:lpstr>
      <vt:lpstr>Describing a ski resort</vt:lpstr>
      <vt:lpstr>Identifying ski gear</vt:lpstr>
      <vt:lpstr>Describing winter activities/ ect.</vt:lpstr>
      <vt:lpstr>Describing winter weather</vt:lpstr>
      <vt:lpstr>Game &amp; writing activities </vt:lpstr>
      <vt:lpstr>Examples </vt:lpstr>
      <vt:lpstr>Examples </vt:lpstr>
      <vt:lpstr>Cultural Reading</vt:lpstr>
    </vt:vector>
  </TitlesOfParts>
  <Company>Red Cloud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Episodio 9</dc:title>
  <dc:creator>Chandler Hearn</dc:creator>
  <cp:lastModifiedBy>Elizabeth Glinsmann</cp:lastModifiedBy>
  <cp:revision>7</cp:revision>
  <dcterms:created xsi:type="dcterms:W3CDTF">2013-05-07T13:36:20Z</dcterms:created>
  <dcterms:modified xsi:type="dcterms:W3CDTF">2013-05-07T13:36:43Z</dcterms:modified>
</cp:coreProperties>
</file>