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48A0-0BEB-EC4D-8812-535342730833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93A9-DE17-42E8-A366-46C30944B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48A0-0BEB-EC4D-8812-535342730833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3FE3-F4F3-524D-921A-8776590572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48A0-0BEB-EC4D-8812-535342730833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3FE3-F4F3-524D-921A-87765905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48A0-0BEB-EC4D-8812-535342730833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3FE3-F4F3-524D-921A-87765905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48A0-0BEB-EC4D-8812-535342730833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3FE3-F4F3-524D-921A-87765905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48A0-0BEB-EC4D-8812-535342730833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/>
              <a:pPr/>
              <a:t>‹#›</a:t>
            </a:fld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48A0-0BEB-EC4D-8812-535342730833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3FE3-F4F3-524D-921A-87765905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48A0-0BEB-EC4D-8812-535342730833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3FE3-F4F3-524D-921A-87765905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48A0-0BEB-EC4D-8812-535342730833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3FE3-F4F3-524D-921A-87765905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48A0-0BEB-EC4D-8812-535342730833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3FE3-F4F3-524D-921A-87765905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48A0-0BEB-EC4D-8812-535342730833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3FE3-F4F3-524D-921A-87765905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E48A0-0BEB-EC4D-8812-535342730833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3FE3-F4F3-524D-921A-87765905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5DE48A0-0BEB-EC4D-8812-535342730833}" type="datetimeFigureOut">
              <a:rPr lang="en-US" smtClean="0"/>
              <a:pPr/>
              <a:t>8/19/13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15E3FE3-F4F3-524D-921A-8776590572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Capitulo</a:t>
            </a:r>
            <a:r>
              <a:rPr lang="en-US" dirty="0" smtClean="0"/>
              <a:t> 1</a:t>
            </a:r>
            <a:br>
              <a:rPr lang="en-US" dirty="0" smtClean="0"/>
            </a:br>
            <a:r>
              <a:rPr lang="en-US" dirty="0" smtClean="0"/>
              <a:t>Un amigo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amiga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Ejemplas</a:t>
            </a:r>
            <a:r>
              <a:rPr lang="en-US" dirty="0" smtClean="0"/>
              <a:t> </a:t>
            </a:r>
            <a:r>
              <a:rPr lang="en-US" dirty="0" err="1" smtClean="0"/>
              <a:t>Estructuras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</a:t>
            </a:r>
            <a:r>
              <a:rPr lang="en-US" u="sng" dirty="0" smtClean="0"/>
              <a:t>Cambia de singular a plural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chica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simpatica</a:t>
            </a:r>
            <a:r>
              <a:rPr lang="en-US" dirty="0" smtClean="0"/>
              <a:t>.</a:t>
            </a:r>
          </a:p>
          <a:p>
            <a:pPr lvl="2"/>
            <a:r>
              <a:rPr lang="en-US" b="1" dirty="0" smtClean="0"/>
              <a:t>Las </a:t>
            </a:r>
            <a:r>
              <a:rPr lang="en-US" b="1" dirty="0" err="1" smtClean="0"/>
              <a:t>chicas</a:t>
            </a:r>
            <a:r>
              <a:rPr lang="en-US" b="1" dirty="0" smtClean="0"/>
              <a:t> son </a:t>
            </a:r>
            <a:r>
              <a:rPr lang="en-US" b="1" dirty="0" err="1" smtClean="0"/>
              <a:t>simpaticas</a:t>
            </a:r>
            <a:r>
              <a:rPr lang="en-US" b="1" dirty="0" smtClean="0"/>
              <a:t>.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chico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listo</a:t>
            </a:r>
            <a:r>
              <a:rPr lang="en-US" dirty="0" smtClean="0"/>
              <a:t>.</a:t>
            </a:r>
          </a:p>
          <a:p>
            <a:pPr lvl="2"/>
            <a:r>
              <a:rPr lang="en-US" b="1" dirty="0" smtClean="0"/>
              <a:t>Los </a:t>
            </a:r>
            <a:r>
              <a:rPr lang="en-US" b="1" dirty="0" err="1" smtClean="0"/>
              <a:t>chicos</a:t>
            </a:r>
            <a:r>
              <a:rPr lang="en-US" b="1" dirty="0" smtClean="0"/>
              <a:t> son </a:t>
            </a:r>
            <a:r>
              <a:rPr lang="en-US" b="1" dirty="0" err="1" smtClean="0"/>
              <a:t>listos</a:t>
            </a:r>
            <a:r>
              <a:rPr lang="en-US" b="1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profesora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rubia</a:t>
            </a:r>
            <a:r>
              <a:rPr lang="en-US" dirty="0" smtClean="0"/>
              <a:t>.</a:t>
            </a:r>
          </a:p>
          <a:p>
            <a:pPr lvl="2"/>
            <a:r>
              <a:rPr lang="en-US" b="1" dirty="0" smtClean="0"/>
              <a:t>Las </a:t>
            </a:r>
            <a:r>
              <a:rPr lang="en-US" b="1" dirty="0" err="1" smtClean="0"/>
              <a:t>profesoras</a:t>
            </a:r>
            <a:r>
              <a:rPr lang="en-US" b="1" dirty="0" smtClean="0"/>
              <a:t> son </a:t>
            </a:r>
            <a:r>
              <a:rPr lang="en-US" b="1" dirty="0" err="1" smtClean="0"/>
              <a:t>rubias</a:t>
            </a:r>
            <a:r>
              <a:rPr lang="en-US" b="1" dirty="0" smtClean="0"/>
              <a:t>.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alumno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interesante</a:t>
            </a:r>
            <a:r>
              <a:rPr lang="en-US" dirty="0" smtClean="0"/>
              <a:t>.</a:t>
            </a:r>
          </a:p>
          <a:p>
            <a:pPr lvl="2"/>
            <a:r>
              <a:rPr lang="en-US" b="1" dirty="0" smtClean="0"/>
              <a:t>Los </a:t>
            </a:r>
            <a:r>
              <a:rPr lang="en-US" b="1" dirty="0" err="1" smtClean="0"/>
              <a:t>alumnos</a:t>
            </a:r>
            <a:r>
              <a:rPr lang="en-US" b="1" dirty="0" smtClean="0"/>
              <a:t> son </a:t>
            </a:r>
            <a:r>
              <a:rPr lang="en-US" b="1" dirty="0" err="1" smtClean="0"/>
              <a:t>interesantes</a:t>
            </a:r>
            <a:r>
              <a:rPr lang="en-US" b="1" dirty="0" smtClean="0"/>
              <a:t>.</a:t>
            </a:r>
          </a:p>
          <a:p>
            <a:pPr lvl="2"/>
            <a:endParaRPr lang="en-US" b="1" dirty="0" smtClean="0"/>
          </a:p>
          <a:p>
            <a:r>
              <a:rPr lang="en-US" b="1" dirty="0" smtClean="0"/>
              <a:t>TODO CAMBIA! (Everything changes!)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Estructura</a:t>
            </a:r>
            <a:r>
              <a:rPr lang="en-US" dirty="0" smtClean="0"/>
              <a:t> #2</a:t>
            </a:r>
            <a:br>
              <a:rPr lang="en-US" dirty="0" smtClean="0"/>
            </a:br>
            <a:r>
              <a:rPr lang="en-US" dirty="0" err="1" smtClean="0"/>
              <a:t>Presente</a:t>
            </a:r>
            <a:r>
              <a:rPr lang="en-US" dirty="0" smtClean="0"/>
              <a:t> de ser en el plural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1. You have already leaned the singular forms of the verb </a:t>
            </a:r>
            <a:r>
              <a:rPr lang="en-US" b="1" dirty="0" smtClean="0"/>
              <a:t>ser. </a:t>
            </a:r>
            <a:r>
              <a:rPr lang="en-US" dirty="0" smtClean="0"/>
              <a:t>Review the following.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you talk about yourself and another person or other people, you use </a:t>
            </a:r>
            <a:r>
              <a:rPr lang="en-US" b="1" dirty="0" err="1" smtClean="0"/>
              <a:t>nosotros</a:t>
            </a:r>
            <a:r>
              <a:rPr lang="en-US" dirty="0" smtClean="0"/>
              <a:t> form</a:t>
            </a:r>
            <a:r>
              <a:rPr lang="en-US" dirty="0" smtClean="0"/>
              <a:t>. (I + another person=we)</a:t>
            </a:r>
          </a:p>
          <a:p>
            <a:r>
              <a:rPr lang="en-US" dirty="0" smtClean="0"/>
              <a:t>You use </a:t>
            </a:r>
            <a:r>
              <a:rPr lang="en-US" b="1" dirty="0" err="1" smtClean="0"/>
              <a:t>ellos</a:t>
            </a:r>
            <a:r>
              <a:rPr lang="en-US" b="1" dirty="0" smtClean="0"/>
              <a:t> </a:t>
            </a:r>
            <a:r>
              <a:rPr lang="en-US" dirty="0" smtClean="0"/>
              <a:t>when talking about two or more people.</a:t>
            </a:r>
          </a:p>
          <a:p>
            <a:r>
              <a:rPr lang="en-US" dirty="0" smtClean="0"/>
              <a:t>You use </a:t>
            </a:r>
            <a:r>
              <a:rPr lang="en-US" b="1" dirty="0" err="1" smtClean="0"/>
              <a:t>ustedes</a:t>
            </a:r>
            <a:r>
              <a:rPr lang="en-US" b="1" dirty="0" smtClean="0"/>
              <a:t> (you guys)</a:t>
            </a:r>
            <a:r>
              <a:rPr lang="en-US" dirty="0" smtClean="0"/>
              <a:t> when talking to plural form of </a:t>
            </a:r>
            <a:r>
              <a:rPr lang="en-US" dirty="0" err="1" smtClean="0"/>
              <a:t>tú</a:t>
            </a:r>
            <a:r>
              <a:rPr lang="en-US" dirty="0" smtClean="0"/>
              <a:t> 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333170"/>
          <a:ext cx="6096000" cy="14630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921168"/>
                <a:gridCol w="3174832"/>
              </a:tblGrid>
              <a:tr h="29397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Ser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397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soy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err="1" smtClean="0"/>
                        <a:t>Somos</a:t>
                      </a:r>
                      <a:endParaRPr lang="en-US" b="1" dirty="0"/>
                    </a:p>
                  </a:txBody>
                  <a:tcPr/>
                </a:tc>
              </a:tr>
              <a:tr h="29397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Tú</a:t>
                      </a:r>
                      <a:r>
                        <a:rPr lang="en-US" dirty="0" smtClean="0"/>
                        <a:t> </a:t>
                      </a:r>
                      <a:r>
                        <a:rPr lang="en-US" b="1" dirty="0" err="1" smtClean="0">
                          <a:solidFill>
                            <a:srgbClr val="000000"/>
                          </a:solidFill>
                        </a:rPr>
                        <a:t>eres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3970">
                <a:tc>
                  <a:txBody>
                    <a:bodyPr/>
                    <a:lstStyle/>
                    <a:p>
                      <a:r>
                        <a:rPr lang="en-US" dirty="0" smtClean="0"/>
                        <a:t>1 persona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err="1" smtClean="0"/>
                        <a:t>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2+</a:t>
                      </a:r>
                      <a:r>
                        <a:rPr lang="en-US" baseline="0" dirty="0" smtClean="0"/>
                        <a:t> personas </a:t>
                      </a:r>
                      <a:r>
                        <a:rPr lang="en-US" b="1" baseline="0" dirty="0" smtClean="0"/>
                        <a:t>son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Estructura</a:t>
            </a:r>
            <a:r>
              <a:rPr lang="en-US" dirty="0" smtClean="0"/>
              <a:t> #2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Ejemplos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b="1" dirty="0" err="1" smtClean="0"/>
              <a:t>Yo_</a:t>
            </a:r>
            <a:r>
              <a:rPr lang="en-US" b="1" u="sng" dirty="0" err="1" smtClean="0"/>
              <a:t>soy</a:t>
            </a:r>
            <a:r>
              <a:rPr lang="en-US" b="1" dirty="0" smtClean="0"/>
              <a:t>_____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amiga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I am </a:t>
            </a:r>
            <a:r>
              <a:rPr lang="en-US" dirty="0" smtClean="0"/>
              <a:t>a girl.</a:t>
            </a:r>
          </a:p>
          <a:p>
            <a:r>
              <a:rPr lang="en-US" dirty="0" smtClean="0"/>
              <a:t>2. Los </a:t>
            </a:r>
            <a:r>
              <a:rPr lang="en-US" dirty="0" err="1" smtClean="0"/>
              <a:t>chicos</a:t>
            </a:r>
            <a:r>
              <a:rPr lang="en-US" b="1" u="sng" dirty="0" err="1" smtClean="0"/>
              <a:t>_son___</a:t>
            </a:r>
            <a:r>
              <a:rPr lang="en-US" dirty="0" err="1" smtClean="0"/>
              <a:t>alegres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The boy</a:t>
            </a:r>
            <a:r>
              <a:rPr lang="en-US" dirty="0" smtClean="0"/>
              <a:t>s are happy.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Nosotros</a:t>
            </a:r>
            <a:r>
              <a:rPr lang="en-US" b="1" u="sng" dirty="0" err="1" smtClean="0"/>
              <a:t>_somos___</a:t>
            </a:r>
            <a:r>
              <a:rPr lang="en-US" dirty="0" err="1" smtClean="0"/>
              <a:t>graciosas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We are </a:t>
            </a:r>
            <a:r>
              <a:rPr lang="en-US" dirty="0" smtClean="0"/>
              <a:t>funny.</a:t>
            </a:r>
          </a:p>
          <a:p>
            <a:r>
              <a:rPr lang="en-US" dirty="0" smtClean="0"/>
              <a:t>4. La </a:t>
            </a:r>
            <a:r>
              <a:rPr lang="en-US" dirty="0" err="1" smtClean="0"/>
              <a:t>chica__</a:t>
            </a:r>
            <a:r>
              <a:rPr lang="en-US" b="1" u="sng" dirty="0" err="1" smtClean="0"/>
              <a:t>es</a:t>
            </a:r>
            <a:r>
              <a:rPr lang="en-US" dirty="0" err="1" smtClean="0"/>
              <a:t>_______morena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The girl is </a:t>
            </a:r>
            <a:r>
              <a:rPr lang="en-US" dirty="0" smtClean="0"/>
              <a:t>brunette.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90926" y="187758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Estructura</a:t>
            </a:r>
            <a:r>
              <a:rPr lang="en-US" dirty="0" smtClean="0"/>
              <a:t> #3 La </a:t>
            </a:r>
            <a:r>
              <a:rPr lang="en-US" dirty="0" err="1" smtClean="0"/>
              <a:t>Hora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n-US" dirty="0" smtClean="0"/>
              <a:t>1. To find out what time it is ask: </a:t>
            </a:r>
            <a:r>
              <a:rPr lang="en-US" b="1" dirty="0" err="1" smtClean="0"/>
              <a:t>Qué</a:t>
            </a:r>
            <a:r>
              <a:rPr lang="en-US" b="1" dirty="0" smtClean="0"/>
              <a:t> </a:t>
            </a:r>
            <a:r>
              <a:rPr lang="en-US" b="1" dirty="0" err="1" smtClean="0"/>
              <a:t>hora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? 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b="1" u="sng" dirty="0" smtClean="0"/>
              <a:t>El </a:t>
            </a:r>
            <a:r>
              <a:rPr lang="en-US" b="1" u="sng" dirty="0" err="1" smtClean="0"/>
              <a:t>tiempo</a:t>
            </a:r>
            <a:r>
              <a:rPr lang="en-US" b="1" u="sng" dirty="0" smtClean="0"/>
              <a:t>:</a:t>
            </a:r>
          </a:p>
          <a:p>
            <a:pPr lvl="1"/>
            <a:r>
              <a:rPr lang="en-US" dirty="0" smtClean="0"/>
              <a:t>1:00 – Es la </a:t>
            </a:r>
            <a:r>
              <a:rPr lang="en-US" dirty="0" err="1" smtClean="0"/>
              <a:t>una</a:t>
            </a:r>
            <a:endParaRPr lang="en-US" dirty="0" smtClean="0"/>
          </a:p>
          <a:p>
            <a:pPr lvl="1"/>
            <a:r>
              <a:rPr lang="en-US" dirty="0" smtClean="0"/>
              <a:t>2:00 -Son </a:t>
            </a:r>
            <a:r>
              <a:rPr lang="en-US" dirty="0" err="1" smtClean="0"/>
              <a:t>las</a:t>
            </a:r>
            <a:r>
              <a:rPr lang="en-US" dirty="0" smtClean="0"/>
              <a:t> dos</a:t>
            </a:r>
          </a:p>
          <a:p>
            <a:pPr lvl="1"/>
            <a:r>
              <a:rPr lang="en-US" dirty="0" smtClean="0"/>
              <a:t>10:00- 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diez</a:t>
            </a:r>
            <a:endParaRPr lang="en-US" dirty="0" smtClean="0"/>
          </a:p>
          <a:p>
            <a:pPr lvl="1"/>
            <a:r>
              <a:rPr lang="en-US" dirty="0" smtClean="0"/>
              <a:t>12:00- 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doce</a:t>
            </a:r>
            <a:endParaRPr lang="en-US" dirty="0" smtClean="0"/>
          </a:p>
          <a:p>
            <a:pPr lvl="1"/>
            <a:r>
              <a:rPr lang="en-US" dirty="0" smtClean="0"/>
              <a:t>Noon- Es el </a:t>
            </a:r>
            <a:r>
              <a:rPr lang="en-US" dirty="0" err="1" smtClean="0"/>
              <a:t>mediodia</a:t>
            </a:r>
            <a:endParaRPr lang="en-US" dirty="0" smtClean="0"/>
          </a:p>
          <a:p>
            <a:pPr lvl="1"/>
            <a:r>
              <a:rPr lang="en-US" dirty="0" smtClean="0"/>
              <a:t>Midnight- Es la </a:t>
            </a:r>
            <a:r>
              <a:rPr lang="en-US" dirty="0" err="1" smtClean="0"/>
              <a:t>medianoche</a:t>
            </a:r>
            <a:endParaRPr lang="en-US" dirty="0" smtClean="0"/>
          </a:p>
          <a:p>
            <a:pPr lvl="1"/>
            <a:r>
              <a:rPr lang="en-US" dirty="0" smtClean="0"/>
              <a:t>1:10- Es la </a:t>
            </a:r>
            <a:r>
              <a:rPr lang="en-US" dirty="0" err="1" smtClean="0"/>
              <a:t>una</a:t>
            </a:r>
            <a:r>
              <a:rPr lang="en-US" dirty="0" smtClean="0"/>
              <a:t> 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diez</a:t>
            </a:r>
            <a:endParaRPr lang="en-US" dirty="0" smtClean="0"/>
          </a:p>
          <a:p>
            <a:pPr lvl="1"/>
            <a:r>
              <a:rPr lang="en-US" dirty="0" smtClean="0"/>
              <a:t>3:05- 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cinco</a:t>
            </a:r>
            <a:endParaRPr lang="en-US" dirty="0" smtClean="0"/>
          </a:p>
          <a:p>
            <a:pPr lvl="1"/>
            <a:r>
              <a:rPr lang="en-US" dirty="0" smtClean="0"/>
              <a:t>4:20-Son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cuatro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veinticinco</a:t>
            </a:r>
            <a:endParaRPr lang="en-US" dirty="0" smtClean="0"/>
          </a:p>
          <a:p>
            <a:pPr lvl="1"/>
            <a:r>
              <a:rPr lang="en-US" dirty="0" smtClean="0"/>
              <a:t>4:20- 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cinco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veinte</a:t>
            </a:r>
            <a:endParaRPr lang="en-US" dirty="0" smtClean="0"/>
          </a:p>
          <a:p>
            <a:pPr lvl="1"/>
            <a:r>
              <a:rPr lang="en-US" dirty="0" smtClean="0"/>
              <a:t>5:50-Son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seis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diez</a:t>
            </a:r>
            <a:endParaRPr lang="en-US" dirty="0" smtClean="0"/>
          </a:p>
          <a:p>
            <a:pPr lvl="1"/>
            <a:r>
              <a:rPr lang="en-US" dirty="0" smtClean="0"/>
              <a:t>9:55-Son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diez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cinco</a:t>
            </a:r>
            <a:endParaRPr lang="en-US" dirty="0" smtClean="0"/>
          </a:p>
          <a:p>
            <a:pPr lvl="1"/>
            <a:r>
              <a:rPr lang="en-US" dirty="0" smtClean="0"/>
              <a:t>2:15-Son </a:t>
            </a:r>
            <a:r>
              <a:rPr lang="en-US" dirty="0" err="1" smtClean="0"/>
              <a:t>las</a:t>
            </a:r>
            <a:r>
              <a:rPr lang="en-US" dirty="0" smtClean="0"/>
              <a:t> dos </a:t>
            </a:r>
            <a:r>
              <a:rPr lang="en-US" dirty="0" err="1" smtClean="0"/>
              <a:t>cuarto</a:t>
            </a:r>
            <a:endParaRPr lang="en-US" dirty="0" smtClean="0"/>
          </a:p>
          <a:p>
            <a:pPr lvl="1"/>
            <a:r>
              <a:rPr lang="en-US" dirty="0" smtClean="0"/>
              <a:t>6:45-Son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siete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cuarto</a:t>
            </a:r>
            <a:endParaRPr lang="en-US" dirty="0" smtClean="0"/>
          </a:p>
          <a:p>
            <a:pPr lvl="1"/>
            <a:r>
              <a:rPr lang="en-US" dirty="0" smtClean="0"/>
              <a:t>6:30-Son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seis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media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Estructura</a:t>
            </a:r>
            <a:r>
              <a:rPr lang="en-US" dirty="0" smtClean="0"/>
              <a:t> #3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3. To indicate A.M. and P.M. in Spanish, you use the following expressions:</a:t>
            </a:r>
          </a:p>
          <a:p>
            <a:pPr lvl="1"/>
            <a:r>
              <a:rPr lang="en-US" dirty="0" smtClean="0"/>
              <a:t>A.M., in the morning:</a:t>
            </a:r>
            <a:r>
              <a:rPr lang="en-US" b="1" dirty="0" smtClean="0"/>
              <a:t> de la </a:t>
            </a:r>
            <a:r>
              <a:rPr lang="en-US" b="1" dirty="0" err="1" smtClean="0"/>
              <a:t>manaña</a:t>
            </a:r>
            <a:r>
              <a:rPr lang="en-US" b="1" dirty="0" smtClean="0"/>
              <a:t>, </a:t>
            </a:r>
            <a:r>
              <a:rPr lang="en-US" dirty="0" smtClean="0"/>
              <a:t>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seis</a:t>
            </a:r>
            <a:r>
              <a:rPr lang="en-US" dirty="0" smtClean="0"/>
              <a:t> </a:t>
            </a:r>
            <a:r>
              <a:rPr lang="en-US" b="1" dirty="0" smtClean="0"/>
              <a:t>de la </a:t>
            </a:r>
            <a:r>
              <a:rPr lang="en-US" b="1" dirty="0" err="1" smtClean="0"/>
              <a:t>manaña</a:t>
            </a:r>
            <a:r>
              <a:rPr lang="en-US" b="1" dirty="0" smtClean="0"/>
              <a:t>. </a:t>
            </a:r>
          </a:p>
          <a:p>
            <a:pPr lvl="1"/>
            <a:r>
              <a:rPr lang="en-US" dirty="0" smtClean="0"/>
              <a:t>Afternoon-</a:t>
            </a:r>
            <a:r>
              <a:rPr lang="en-US" b="1" dirty="0" smtClean="0"/>
              <a:t> de la </a:t>
            </a:r>
            <a:r>
              <a:rPr lang="en-US" b="1" dirty="0" err="1" smtClean="0"/>
              <a:t>tarde</a:t>
            </a:r>
            <a:r>
              <a:rPr lang="en-US" b="1" dirty="0" smtClean="0"/>
              <a:t> </a:t>
            </a:r>
            <a:r>
              <a:rPr lang="en-US" dirty="0" smtClean="0"/>
              <a:t>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cuatro</a:t>
            </a:r>
            <a:r>
              <a:rPr lang="en-US" dirty="0" smtClean="0"/>
              <a:t> </a:t>
            </a:r>
            <a:r>
              <a:rPr lang="en-US" b="1" dirty="0" smtClean="0"/>
              <a:t>de la </a:t>
            </a:r>
            <a:r>
              <a:rPr lang="en-US" b="1" dirty="0" err="1" smtClean="0"/>
              <a:t>tarde</a:t>
            </a:r>
            <a:r>
              <a:rPr lang="en-US" b="1" dirty="0" smtClean="0"/>
              <a:t>.</a:t>
            </a:r>
          </a:p>
          <a:p>
            <a:pPr lvl="1"/>
            <a:r>
              <a:rPr lang="en-US" dirty="0" smtClean="0"/>
              <a:t>P.M., in the night time: </a:t>
            </a:r>
            <a:r>
              <a:rPr lang="en-US" b="1" dirty="0" smtClean="0"/>
              <a:t>de la </a:t>
            </a:r>
            <a:r>
              <a:rPr lang="en-US" b="1" dirty="0" err="1" smtClean="0"/>
              <a:t>noche</a:t>
            </a:r>
            <a:r>
              <a:rPr lang="en-US" b="1" dirty="0" smtClean="0"/>
              <a:t> </a:t>
            </a:r>
            <a:r>
              <a:rPr lang="en-US" dirty="0" smtClean="0"/>
              <a:t>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ocho</a:t>
            </a:r>
            <a:r>
              <a:rPr lang="en-US" dirty="0" smtClean="0"/>
              <a:t> </a:t>
            </a:r>
            <a:r>
              <a:rPr lang="en-US" b="1" dirty="0" smtClean="0"/>
              <a:t>de la </a:t>
            </a:r>
            <a:r>
              <a:rPr lang="en-US" b="1" dirty="0" err="1" smtClean="0"/>
              <a:t>noche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dirty="0" smtClean="0"/>
              <a:t>To ask and tell at what time something (such as a</a:t>
            </a:r>
            <a:r>
              <a:rPr lang="en-US" dirty="0" smtClean="0"/>
              <a:t> class) </a:t>
            </a:r>
            <a:r>
              <a:rPr lang="en-US" dirty="0" smtClean="0"/>
              <a:t>takes place you say:</a:t>
            </a:r>
          </a:p>
          <a:p>
            <a:pPr lvl="1"/>
            <a:r>
              <a:rPr lang="en-US" dirty="0" smtClean="0"/>
              <a:t>---A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hor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…….</a:t>
            </a:r>
          </a:p>
          <a:p>
            <a:pPr lvl="1"/>
            <a:r>
              <a:rPr lang="en-US" dirty="0" smtClean="0"/>
              <a:t>---__(</a:t>
            </a:r>
            <a:r>
              <a:rPr lang="en-US" u="sng" dirty="0" err="1" smtClean="0"/>
              <a:t>evento)</a:t>
            </a:r>
            <a:r>
              <a:rPr lang="en-US" dirty="0" err="1" smtClean="0"/>
              <a:t>__es</a:t>
            </a:r>
            <a:r>
              <a:rPr lang="en-US" dirty="0" smtClean="0"/>
              <a:t> a </a:t>
            </a:r>
            <a:r>
              <a:rPr lang="en-US" dirty="0" err="1" smtClean="0"/>
              <a:t>las/</a:t>
            </a:r>
            <a:r>
              <a:rPr lang="en-US" u="sng" dirty="0" err="1" smtClean="0"/>
              <a:t>la_(tiempo</a:t>
            </a:r>
            <a:r>
              <a:rPr lang="en-US" u="sng" dirty="0" smtClean="0"/>
              <a:t>)_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Estructura</a:t>
            </a:r>
            <a:r>
              <a:rPr lang="en-US" dirty="0" smtClean="0"/>
              <a:t> #3 </a:t>
            </a:r>
            <a:r>
              <a:rPr lang="en-US" dirty="0" err="1" smtClean="0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Notice between 1 o’clock and the rest of the hours:</a:t>
            </a:r>
          </a:p>
          <a:p>
            <a:pPr lvl="1"/>
            <a:r>
              <a:rPr lang="en-US" b="1" dirty="0" smtClean="0"/>
              <a:t>Es la </a:t>
            </a:r>
            <a:r>
              <a:rPr lang="en-US" dirty="0" err="1" smtClean="0"/>
              <a:t>una</a:t>
            </a:r>
            <a:r>
              <a:rPr lang="en-US" dirty="0" smtClean="0"/>
              <a:t>. </a:t>
            </a:r>
            <a:r>
              <a:rPr lang="en-US" b="1" dirty="0" smtClean="0"/>
              <a:t>Son </a:t>
            </a:r>
            <a:r>
              <a:rPr lang="en-US" b="1" dirty="0" err="1" smtClean="0"/>
              <a:t>las</a:t>
            </a:r>
            <a:r>
              <a:rPr lang="en-US" b="1" dirty="0" smtClean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dirty="0" smtClean="0"/>
              <a:t>Any times that are half times (10:30, 1:30, etc.) use </a:t>
            </a:r>
            <a:r>
              <a:rPr lang="en-US" b="1" dirty="0" err="1" smtClean="0"/>
              <a:t>y</a:t>
            </a:r>
            <a:r>
              <a:rPr lang="en-US" b="1" dirty="0" smtClean="0"/>
              <a:t> media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diez</a:t>
            </a:r>
            <a:r>
              <a:rPr lang="en-US" dirty="0" smtClean="0"/>
              <a:t> </a:t>
            </a:r>
            <a:r>
              <a:rPr lang="en-US" b="1" dirty="0" err="1" smtClean="0"/>
              <a:t>y</a:t>
            </a:r>
            <a:r>
              <a:rPr lang="en-US" b="1" dirty="0" smtClean="0"/>
              <a:t> media. </a:t>
            </a:r>
            <a:r>
              <a:rPr lang="en-US" dirty="0" smtClean="0"/>
              <a:t>Es la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b="1" dirty="0" err="1" smtClean="0"/>
              <a:t>y</a:t>
            </a:r>
            <a:r>
              <a:rPr lang="en-US" b="1" dirty="0" smtClean="0"/>
              <a:t> media</a:t>
            </a:r>
            <a:endParaRPr lang="en-US" dirty="0" smtClean="0"/>
          </a:p>
          <a:p>
            <a:r>
              <a:rPr lang="en-US" dirty="0" smtClean="0"/>
              <a:t>When using a quarter after (3:15, 7:15, etc.) use </a:t>
            </a:r>
            <a:r>
              <a:rPr lang="en-US" b="1" dirty="0" err="1" smtClean="0"/>
              <a:t>y</a:t>
            </a:r>
            <a:r>
              <a:rPr lang="en-US" b="1" dirty="0" smtClean="0"/>
              <a:t> </a:t>
            </a:r>
            <a:r>
              <a:rPr lang="en-US" b="1" dirty="0" err="1" smtClean="0"/>
              <a:t>cuarto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r>
              <a:rPr lang="en-US" b="1" dirty="0" smtClean="0"/>
              <a:t> </a:t>
            </a:r>
            <a:r>
              <a:rPr lang="en-US" b="1" dirty="0" err="1" smtClean="0"/>
              <a:t>y</a:t>
            </a:r>
            <a:r>
              <a:rPr lang="en-US" b="1" dirty="0" smtClean="0"/>
              <a:t> </a:t>
            </a:r>
            <a:r>
              <a:rPr lang="en-US" b="1" dirty="0" err="1" smtClean="0"/>
              <a:t>cuarto</a:t>
            </a:r>
            <a:r>
              <a:rPr lang="en-US" b="1" dirty="0" smtClean="0"/>
              <a:t>. </a:t>
            </a:r>
            <a:r>
              <a:rPr lang="en-US" dirty="0" smtClean="0"/>
              <a:t>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</a:t>
            </a:r>
            <a:r>
              <a:rPr lang="en-US" b="1" dirty="0" err="1" smtClean="0"/>
              <a:t>y</a:t>
            </a:r>
            <a:r>
              <a:rPr lang="en-US" b="1" dirty="0" smtClean="0"/>
              <a:t> </a:t>
            </a:r>
            <a:r>
              <a:rPr lang="en-US" b="1" dirty="0" err="1" smtClean="0"/>
              <a:t>cuarto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dirty="0" smtClean="0"/>
              <a:t>When using a quarter until (3:45, 7:45, etc.) use the hour after the present hour and </a:t>
            </a:r>
            <a:r>
              <a:rPr lang="en-US" b="1" dirty="0" err="1" smtClean="0"/>
              <a:t>menos</a:t>
            </a:r>
            <a:r>
              <a:rPr lang="en-US" b="1" dirty="0" smtClean="0"/>
              <a:t> </a:t>
            </a:r>
            <a:r>
              <a:rPr lang="en-US" b="1" dirty="0" err="1" smtClean="0"/>
              <a:t>cuarto</a:t>
            </a:r>
            <a:r>
              <a:rPr lang="en-US" b="1" dirty="0" smtClean="0"/>
              <a:t>.</a:t>
            </a:r>
          </a:p>
          <a:p>
            <a:pPr lvl="1"/>
            <a:r>
              <a:rPr lang="en-US" dirty="0" smtClean="0"/>
              <a:t>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b="1" dirty="0" err="1" smtClean="0"/>
              <a:t>cuatro</a:t>
            </a:r>
            <a:r>
              <a:rPr lang="en-US" b="1" dirty="0" smtClean="0"/>
              <a:t> </a:t>
            </a:r>
            <a:r>
              <a:rPr lang="en-US" b="1" dirty="0" err="1" smtClean="0"/>
              <a:t>menos</a:t>
            </a:r>
            <a:r>
              <a:rPr lang="en-US" b="1" dirty="0" smtClean="0"/>
              <a:t> </a:t>
            </a:r>
            <a:r>
              <a:rPr lang="en-US" b="1" dirty="0" err="1" smtClean="0"/>
              <a:t>cuarto</a:t>
            </a:r>
            <a:r>
              <a:rPr lang="en-US" dirty="0" smtClean="0"/>
              <a:t>. Son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b="1" dirty="0" err="1" smtClean="0"/>
              <a:t>ocho</a:t>
            </a:r>
            <a:r>
              <a:rPr lang="en-US" b="1" dirty="0" smtClean="0"/>
              <a:t> </a:t>
            </a:r>
            <a:r>
              <a:rPr lang="en-US" b="1" dirty="0" err="1" smtClean="0"/>
              <a:t>menos</a:t>
            </a:r>
            <a:r>
              <a:rPr lang="en-US" b="1" dirty="0" smtClean="0"/>
              <a:t> </a:t>
            </a:r>
            <a:r>
              <a:rPr lang="en-US" b="1" dirty="0" err="1" smtClean="0"/>
              <a:t>cuarto</a:t>
            </a:r>
            <a:r>
              <a:rPr lang="en-US" b="1" dirty="0" smtClean="0"/>
              <a:t>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Lecturas</a:t>
            </a:r>
            <a:r>
              <a:rPr lang="en-US" dirty="0" smtClean="0"/>
              <a:t> </a:t>
            </a:r>
            <a:r>
              <a:rPr lang="en-US" dirty="0" err="1" smtClean="0"/>
              <a:t>Culturales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Resumen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Alejandro Chavez </a:t>
            </a:r>
            <a:r>
              <a:rPr lang="en-US" dirty="0" err="1" smtClean="0"/>
              <a:t>y</a:t>
            </a:r>
            <a:r>
              <a:rPr lang="en-US" dirty="0" smtClean="0"/>
              <a:t> Guadalupe son de la </a:t>
            </a:r>
            <a:r>
              <a:rPr lang="en-US" dirty="0" err="1" smtClean="0"/>
              <a:t>escuela</a:t>
            </a:r>
            <a:r>
              <a:rPr lang="en-US" dirty="0" smtClean="0"/>
              <a:t> </a:t>
            </a:r>
            <a:r>
              <a:rPr lang="en-US" dirty="0" err="1" smtClean="0"/>
              <a:t>americana</a:t>
            </a:r>
            <a:r>
              <a:rPr lang="en-US" dirty="0" smtClean="0"/>
              <a:t> Pueblo, Colorado. </a:t>
            </a:r>
            <a:r>
              <a:rPr lang="en-US" dirty="0" err="1" smtClean="0"/>
              <a:t>Español</a:t>
            </a:r>
            <a:r>
              <a:rPr lang="en-US" dirty="0" smtClean="0"/>
              <a:t> no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lengua</a:t>
            </a:r>
            <a:r>
              <a:rPr lang="en-US" dirty="0" smtClean="0"/>
              <a:t> </a:t>
            </a:r>
            <a:r>
              <a:rPr lang="en-US" dirty="0" err="1" smtClean="0"/>
              <a:t>extranjera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diferente</a:t>
            </a:r>
            <a:r>
              <a:rPr lang="en-US" dirty="0" smtClean="0"/>
              <a:t>. </a:t>
            </a:r>
            <a:r>
              <a:rPr lang="en-US" dirty="0" err="1" smtClean="0"/>
              <a:t>Ellos</a:t>
            </a:r>
            <a:r>
              <a:rPr lang="en-US" dirty="0" smtClean="0"/>
              <a:t> son </a:t>
            </a:r>
            <a:r>
              <a:rPr lang="en-US" dirty="0" err="1" smtClean="0"/>
              <a:t>ascendencia</a:t>
            </a:r>
            <a:r>
              <a:rPr lang="en-US" dirty="0" smtClean="0"/>
              <a:t> </a:t>
            </a:r>
            <a:r>
              <a:rPr lang="en-US" dirty="0" err="1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nietos</a:t>
            </a:r>
            <a:r>
              <a:rPr lang="en-US" dirty="0" smtClean="0"/>
              <a:t> </a:t>
            </a:r>
            <a:r>
              <a:rPr lang="en-US" dirty="0" err="1" smtClean="0"/>
              <a:t>mexcianos</a:t>
            </a:r>
            <a:r>
              <a:rPr lang="en-US" dirty="0" smtClean="0"/>
              <a:t>. </a:t>
            </a:r>
            <a:r>
              <a:rPr lang="en-US" dirty="0" err="1" smtClean="0"/>
              <a:t>Ellos</a:t>
            </a:r>
            <a:r>
              <a:rPr lang="en-US" dirty="0" smtClean="0"/>
              <a:t> se </a:t>
            </a:r>
            <a:r>
              <a:rPr lang="en-US" dirty="0" err="1" smtClean="0"/>
              <a:t>llaman</a:t>
            </a:r>
            <a:r>
              <a:rPr lang="en-US" dirty="0" smtClean="0"/>
              <a:t> </a:t>
            </a:r>
            <a:r>
              <a:rPr lang="en-US" dirty="0" err="1" smtClean="0"/>
              <a:t>mexicanamericanos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Raul </a:t>
            </a:r>
            <a:r>
              <a:rPr lang="en-US" dirty="0" err="1" smtClean="0"/>
              <a:t>Ugarte</a:t>
            </a:r>
            <a:r>
              <a:rPr lang="en-US" dirty="0" smtClean="0"/>
              <a:t> </a:t>
            </a:r>
            <a:r>
              <a:rPr lang="en-US" dirty="0" err="1" smtClean="0"/>
              <a:t>y</a:t>
            </a:r>
            <a:r>
              <a:rPr lang="en-US" dirty="0" smtClean="0"/>
              <a:t> Marta Davila son de </a:t>
            </a:r>
            <a:r>
              <a:rPr lang="en-US" dirty="0" err="1" smtClean="0"/>
              <a:t>Mami</a:t>
            </a:r>
            <a:r>
              <a:rPr lang="en-US" dirty="0" smtClean="0"/>
              <a:t>, Florida. </a:t>
            </a:r>
            <a:r>
              <a:rPr lang="en-US" dirty="0" err="1" smtClean="0"/>
              <a:t>Ellos</a:t>
            </a:r>
            <a:r>
              <a:rPr lang="en-US" dirty="0" smtClean="0"/>
              <a:t> son </a:t>
            </a:r>
            <a:r>
              <a:rPr lang="en-US" dirty="0" err="1" smtClean="0"/>
              <a:t>ascendencias</a:t>
            </a:r>
            <a:r>
              <a:rPr lang="en-US" dirty="0" smtClean="0"/>
              <a:t> </a:t>
            </a:r>
            <a:r>
              <a:rPr lang="en-US" dirty="0" err="1" smtClean="0"/>
              <a:t>cubanas</a:t>
            </a:r>
            <a:r>
              <a:rPr lang="en-US" dirty="0" smtClean="0"/>
              <a:t>. </a:t>
            </a:r>
            <a:r>
              <a:rPr lang="en-US" dirty="0" err="1" smtClean="0"/>
              <a:t>Ellos</a:t>
            </a:r>
            <a:r>
              <a:rPr lang="en-US" dirty="0" smtClean="0"/>
              <a:t> se </a:t>
            </a:r>
            <a:r>
              <a:rPr lang="en-US" dirty="0" err="1" smtClean="0"/>
              <a:t>llaman</a:t>
            </a:r>
            <a:r>
              <a:rPr lang="en-US" dirty="0" smtClean="0"/>
              <a:t> </a:t>
            </a:r>
            <a:r>
              <a:rPr lang="en-US" dirty="0" err="1" smtClean="0"/>
              <a:t>cubanamericas</a:t>
            </a:r>
            <a:r>
              <a:rPr lang="en-US" dirty="0" smtClean="0"/>
              <a:t>. </a:t>
            </a:r>
            <a:r>
              <a:rPr lang="en-US" dirty="0" err="1" smtClean="0"/>
              <a:t>Espanol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lengua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son 40 </a:t>
            </a:r>
            <a:r>
              <a:rPr lang="en-US" dirty="0" err="1" smtClean="0"/>
              <a:t>millones</a:t>
            </a:r>
            <a:r>
              <a:rPr lang="en-US" dirty="0" smtClean="0"/>
              <a:t> de </a:t>
            </a:r>
            <a:r>
              <a:rPr lang="en-US" dirty="0" err="1" smtClean="0"/>
              <a:t>hispanohablantes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Vocabulario</a:t>
            </a:r>
            <a:r>
              <a:rPr lang="en-US" dirty="0" smtClean="0"/>
              <a:t>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Identifying</a:t>
            </a:r>
            <a:r>
              <a:rPr lang="es-ES_tradnl" dirty="0" smtClean="0"/>
              <a:t> a </a:t>
            </a:r>
            <a:r>
              <a:rPr lang="es-ES_tradnl" dirty="0" err="1" smtClean="0"/>
              <a:t>person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thing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smtClean="0"/>
              <a:t>El muchacho- boy</a:t>
            </a:r>
          </a:p>
          <a:p>
            <a:pPr lvl="1"/>
            <a:r>
              <a:rPr lang="es-ES_tradnl" dirty="0" smtClean="0"/>
              <a:t>La muchacha- girl</a:t>
            </a:r>
          </a:p>
          <a:p>
            <a:pPr lvl="1"/>
            <a:r>
              <a:rPr lang="es-ES_tradnl" dirty="0" smtClean="0"/>
              <a:t>El amigo- </a:t>
            </a:r>
            <a:r>
              <a:rPr lang="es-ES_tradnl" dirty="0" err="1" smtClean="0"/>
              <a:t>friend(boy</a:t>
            </a:r>
            <a:r>
              <a:rPr lang="es-ES_tradnl" dirty="0" smtClean="0"/>
              <a:t>)</a:t>
            </a:r>
          </a:p>
          <a:p>
            <a:pPr lvl="1"/>
            <a:r>
              <a:rPr lang="es-ES_tradnl" dirty="0" smtClean="0"/>
              <a:t>La amiga- </a:t>
            </a:r>
            <a:r>
              <a:rPr lang="es-ES_tradnl" dirty="0" err="1" smtClean="0"/>
              <a:t>friend</a:t>
            </a:r>
            <a:r>
              <a:rPr lang="es-ES_tradnl" dirty="0" smtClean="0"/>
              <a:t> (girl)</a:t>
            </a:r>
          </a:p>
          <a:p>
            <a:pPr lvl="1"/>
            <a:r>
              <a:rPr lang="es-ES_tradnl" dirty="0" smtClean="0"/>
              <a:t>El alumno- </a:t>
            </a:r>
            <a:r>
              <a:rPr lang="es-ES_tradnl" dirty="0" err="1" smtClean="0"/>
              <a:t>student</a:t>
            </a:r>
            <a:r>
              <a:rPr lang="es-ES_tradnl" dirty="0" smtClean="0"/>
              <a:t> (boy)</a:t>
            </a:r>
          </a:p>
          <a:p>
            <a:pPr lvl="1"/>
            <a:r>
              <a:rPr lang="es-ES_tradnl" dirty="0" smtClean="0"/>
              <a:t>La alumno </a:t>
            </a:r>
            <a:r>
              <a:rPr lang="es-ES_tradnl" dirty="0" err="1" smtClean="0"/>
              <a:t>–</a:t>
            </a:r>
            <a:r>
              <a:rPr lang="es-ES_tradnl" dirty="0" smtClean="0"/>
              <a:t> </a:t>
            </a:r>
            <a:r>
              <a:rPr lang="es-ES_tradnl" dirty="0" err="1" smtClean="0"/>
              <a:t>student</a:t>
            </a:r>
            <a:r>
              <a:rPr lang="es-ES_tradnl" dirty="0" smtClean="0"/>
              <a:t> (girl)</a:t>
            </a:r>
          </a:p>
          <a:p>
            <a:pPr lvl="1"/>
            <a:r>
              <a:rPr lang="es-ES_tradnl" dirty="0" smtClean="0"/>
              <a:t>La persona- </a:t>
            </a:r>
            <a:r>
              <a:rPr lang="es-ES_tradnl" dirty="0" err="1" smtClean="0"/>
              <a:t>person</a:t>
            </a:r>
            <a:endParaRPr lang="es-ES_tradnl" dirty="0" smtClean="0"/>
          </a:p>
          <a:p>
            <a:pPr lvl="1"/>
            <a:r>
              <a:rPr lang="es-ES_tradnl" dirty="0" smtClean="0"/>
              <a:t>El colegio- </a:t>
            </a:r>
            <a:r>
              <a:rPr lang="es-ES_tradnl" dirty="0" err="1" smtClean="0"/>
              <a:t>high</a:t>
            </a:r>
            <a:r>
              <a:rPr lang="es-ES_tradnl" dirty="0" smtClean="0"/>
              <a:t> </a:t>
            </a:r>
            <a:r>
              <a:rPr lang="es-ES_tradnl" dirty="0" err="1" smtClean="0"/>
              <a:t>school</a:t>
            </a:r>
            <a:endParaRPr lang="es-ES_tradnl" dirty="0" smtClean="0"/>
          </a:p>
          <a:p>
            <a:pPr lvl="1"/>
            <a:r>
              <a:rPr lang="es-ES_tradnl" dirty="0" smtClean="0"/>
              <a:t>La escuela- </a:t>
            </a:r>
            <a:r>
              <a:rPr lang="es-ES_tradnl" dirty="0" err="1" smtClean="0"/>
              <a:t>school</a:t>
            </a:r>
            <a:endParaRPr lang="es-ES_trad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Vocabulario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92500"/>
          </a:bodyPr>
          <a:lstStyle/>
          <a:p>
            <a:r>
              <a:rPr lang="es-ES_tradnl" dirty="0" err="1" smtClean="0"/>
              <a:t>Describing</a:t>
            </a:r>
            <a:r>
              <a:rPr lang="es-ES_tradnl" dirty="0" smtClean="0"/>
              <a:t> a </a:t>
            </a:r>
            <a:r>
              <a:rPr lang="es-ES_tradnl" dirty="0" err="1" smtClean="0"/>
              <a:t>person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smtClean="0"/>
              <a:t>Alto-</a:t>
            </a:r>
            <a:r>
              <a:rPr lang="es-ES_tradnl" dirty="0" err="1" smtClean="0"/>
              <a:t>tall</a:t>
            </a:r>
            <a:endParaRPr lang="es-ES_tradnl" dirty="0" smtClean="0"/>
          </a:p>
          <a:p>
            <a:pPr lvl="1"/>
            <a:r>
              <a:rPr lang="es-ES_tradnl" dirty="0" smtClean="0"/>
              <a:t>Bajo- short</a:t>
            </a:r>
          </a:p>
          <a:p>
            <a:pPr lvl="1"/>
            <a:r>
              <a:rPr lang="es-ES_tradnl" dirty="0" smtClean="0"/>
              <a:t>Guapo- </a:t>
            </a:r>
            <a:r>
              <a:rPr lang="es-ES_tradnl" dirty="0" err="1" smtClean="0"/>
              <a:t>handsome</a:t>
            </a:r>
            <a:endParaRPr lang="es-ES_tradnl" dirty="0" smtClean="0"/>
          </a:p>
          <a:p>
            <a:pPr lvl="1"/>
            <a:r>
              <a:rPr lang="es-ES_tradnl" dirty="0" smtClean="0"/>
              <a:t>Bonita- </a:t>
            </a:r>
            <a:r>
              <a:rPr lang="es-ES_tradnl" dirty="0" err="1" smtClean="0"/>
              <a:t>pretty</a:t>
            </a:r>
            <a:endParaRPr lang="es-ES_tradnl" dirty="0" smtClean="0"/>
          </a:p>
          <a:p>
            <a:pPr lvl="1"/>
            <a:r>
              <a:rPr lang="es-ES_tradnl" dirty="0" smtClean="0"/>
              <a:t>Lindo- cute</a:t>
            </a:r>
          </a:p>
          <a:p>
            <a:pPr lvl="1"/>
            <a:r>
              <a:rPr lang="es-ES_tradnl" dirty="0" smtClean="0"/>
              <a:t>Feo- </a:t>
            </a:r>
            <a:r>
              <a:rPr lang="es-ES_tradnl" dirty="0" err="1" smtClean="0"/>
              <a:t>ugly</a:t>
            </a:r>
            <a:endParaRPr lang="es-ES_tradnl" dirty="0" smtClean="0"/>
          </a:p>
          <a:p>
            <a:pPr lvl="1"/>
            <a:r>
              <a:rPr lang="es-ES_tradnl" dirty="0" smtClean="0"/>
              <a:t>Moreno- </a:t>
            </a:r>
            <a:r>
              <a:rPr lang="es-ES_tradnl" dirty="0" err="1" smtClean="0"/>
              <a:t>brunette</a:t>
            </a:r>
            <a:endParaRPr lang="es-ES_tradnl" dirty="0" smtClean="0"/>
          </a:p>
          <a:p>
            <a:pPr lvl="1"/>
            <a:r>
              <a:rPr lang="es-ES_tradnl" dirty="0" smtClean="0"/>
              <a:t>Rubio- </a:t>
            </a:r>
            <a:r>
              <a:rPr lang="es-ES_tradnl" dirty="0" err="1" smtClean="0"/>
              <a:t>blonde</a:t>
            </a:r>
            <a:endParaRPr lang="es-ES_tradnl" dirty="0" smtClean="0"/>
          </a:p>
          <a:p>
            <a:pPr lvl="1"/>
            <a:r>
              <a:rPr lang="es-ES_tradnl" dirty="0" smtClean="0"/>
              <a:t>Pelirrojo- red </a:t>
            </a:r>
            <a:r>
              <a:rPr lang="es-ES_tradnl" dirty="0" err="1" smtClean="0"/>
              <a:t>head</a:t>
            </a:r>
            <a:endParaRPr lang="es-ES_tradnl" dirty="0" smtClean="0"/>
          </a:p>
          <a:p>
            <a:pPr lvl="1"/>
            <a:r>
              <a:rPr lang="es-ES_tradnl" dirty="0" smtClean="0"/>
              <a:t>Flaco-</a:t>
            </a:r>
            <a:r>
              <a:rPr lang="es-ES_tradnl" dirty="0" err="1" smtClean="0"/>
              <a:t>skinny</a:t>
            </a:r>
            <a:endParaRPr lang="es-ES_tradnl" dirty="0" smtClean="0"/>
          </a:p>
          <a:p>
            <a:pPr lvl="1"/>
            <a:r>
              <a:rPr lang="es-ES_tradnl" dirty="0" smtClean="0"/>
              <a:t>Gordo-</a:t>
            </a:r>
            <a:r>
              <a:rPr lang="es-ES_tradnl" dirty="0" err="1" smtClean="0"/>
              <a:t>chubby</a:t>
            </a:r>
            <a:endParaRPr lang="es-ES_tradnl" dirty="0" smtClean="0"/>
          </a:p>
          <a:p>
            <a:pPr lvl="1"/>
            <a:r>
              <a:rPr lang="es-ES_tradnl" dirty="0" smtClean="0"/>
              <a:t>Gracioso-</a:t>
            </a:r>
            <a:r>
              <a:rPr lang="es-ES_tradnl" dirty="0" err="1" smtClean="0"/>
              <a:t>funny</a:t>
            </a:r>
            <a:endParaRPr lang="es-ES_tradnl" dirty="0" smtClean="0"/>
          </a:p>
          <a:p>
            <a:pPr lvl="1"/>
            <a:r>
              <a:rPr lang="es-ES_tradnl" dirty="0" err="1" smtClean="0"/>
              <a:t>Comico</a:t>
            </a:r>
            <a:r>
              <a:rPr lang="es-ES_tradnl" dirty="0" smtClean="0"/>
              <a:t>-</a:t>
            </a:r>
            <a:r>
              <a:rPr lang="es-ES_tradnl" dirty="0" err="1" smtClean="0"/>
              <a:t>funny</a:t>
            </a:r>
            <a:endParaRPr lang="es-ES_tradnl" dirty="0" smtClean="0"/>
          </a:p>
          <a:p>
            <a:pPr lvl="1"/>
            <a:r>
              <a:rPr lang="es-ES_tradnl" dirty="0" smtClean="0"/>
              <a:t>Serio-</a:t>
            </a:r>
            <a:r>
              <a:rPr lang="es-ES_tradnl" dirty="0" err="1" smtClean="0"/>
              <a:t>serious</a:t>
            </a:r>
            <a:endParaRPr lang="es-ES_tradnl" dirty="0" smtClean="0"/>
          </a:p>
          <a:p>
            <a:pPr lvl="1"/>
            <a:r>
              <a:rPr lang="es-ES_tradnl" dirty="0" smtClean="0"/>
              <a:t>Ambicioso-</a:t>
            </a:r>
            <a:r>
              <a:rPr lang="es-ES_tradnl" dirty="0" err="1" smtClean="0"/>
              <a:t>ambiosous</a:t>
            </a:r>
            <a:endParaRPr lang="es-ES_tradnl" dirty="0" smtClean="0"/>
          </a:p>
          <a:p>
            <a:pPr lvl="1"/>
            <a:r>
              <a:rPr lang="es-ES_tradnl" dirty="0" smtClean="0"/>
              <a:t>Perezoso-</a:t>
            </a:r>
            <a:r>
              <a:rPr lang="es-ES_tradnl" dirty="0" err="1" smtClean="0"/>
              <a:t>lazy</a:t>
            </a:r>
            <a:endParaRPr lang="es-ES_tradnl" dirty="0" smtClean="0"/>
          </a:p>
          <a:p>
            <a:pPr lvl="1"/>
            <a:r>
              <a:rPr lang="es-ES_tradnl" dirty="0" smtClean="0"/>
              <a:t>Bueno-</a:t>
            </a:r>
            <a:r>
              <a:rPr lang="es-ES_tradnl" dirty="0" err="1" smtClean="0"/>
              <a:t>good</a:t>
            </a:r>
            <a:endParaRPr lang="es-ES_tradnl" dirty="0" smtClean="0"/>
          </a:p>
          <a:p>
            <a:pPr lvl="1"/>
            <a:r>
              <a:rPr lang="es-ES_tradnl" dirty="0" err="1" smtClean="0"/>
              <a:t>Fantastico</a:t>
            </a:r>
            <a:r>
              <a:rPr lang="es-ES_tradnl" dirty="0" smtClean="0"/>
              <a:t>- </a:t>
            </a:r>
            <a:r>
              <a:rPr lang="es-ES_tradnl" dirty="0" err="1" smtClean="0"/>
              <a:t>fantastic</a:t>
            </a:r>
            <a:endParaRPr lang="es-ES_tradnl" dirty="0" smtClean="0"/>
          </a:p>
          <a:p>
            <a:pPr lvl="1"/>
            <a:r>
              <a:rPr lang="es-ES_tradnl" dirty="0" err="1" smtClean="0"/>
              <a:t>Timido</a:t>
            </a:r>
            <a:r>
              <a:rPr lang="es-ES_tradnl" dirty="0" smtClean="0"/>
              <a:t>-</a:t>
            </a:r>
            <a:r>
              <a:rPr lang="es-ES_tradnl" dirty="0" err="1" smtClean="0"/>
              <a:t>timid</a:t>
            </a:r>
            <a:endParaRPr lang="es-ES_tradnl" dirty="0" smtClean="0"/>
          </a:p>
          <a:p>
            <a:pPr lvl="1"/>
            <a:r>
              <a:rPr lang="es-ES_tradnl" dirty="0" smtClean="0"/>
              <a:t>Sincero-sincere</a:t>
            </a:r>
          </a:p>
          <a:p>
            <a:pPr lvl="1"/>
            <a:r>
              <a:rPr lang="es-ES_tradnl" dirty="0" smtClean="0"/>
              <a:t>Honesto- </a:t>
            </a:r>
            <a:r>
              <a:rPr lang="es-ES_tradnl" dirty="0" err="1" smtClean="0"/>
              <a:t>honest</a:t>
            </a:r>
            <a:endParaRPr lang="es-ES_tradnl" dirty="0" smtClean="0"/>
          </a:p>
          <a:p>
            <a:pPr lvl="1"/>
            <a:r>
              <a:rPr lang="es-ES_tradnl" dirty="0" smtClean="0"/>
              <a:t>Generoso-</a:t>
            </a:r>
            <a:r>
              <a:rPr lang="es-ES_tradnl" dirty="0" err="1" smtClean="0"/>
              <a:t>generous</a:t>
            </a:r>
            <a:endParaRPr lang="es-ES_tradnl" dirty="0" smtClean="0"/>
          </a:p>
          <a:p>
            <a:pPr lvl="1"/>
            <a:r>
              <a:rPr lang="es-ES_tradnl" dirty="0" err="1" smtClean="0"/>
              <a:t>Simpatico</a:t>
            </a:r>
            <a:r>
              <a:rPr lang="es-ES_tradnl" dirty="0" smtClean="0"/>
              <a:t>-</a:t>
            </a:r>
            <a:r>
              <a:rPr lang="es-ES_tradnl" dirty="0" err="1" smtClean="0"/>
              <a:t>nice</a:t>
            </a:r>
            <a:endParaRPr lang="es-ES_tradnl" dirty="0" smtClean="0"/>
          </a:p>
          <a:p>
            <a:pPr lvl="1"/>
            <a:r>
              <a:rPr lang="es-ES_tradnl" dirty="0" smtClean="0"/>
              <a:t>Ser- </a:t>
            </a:r>
            <a:r>
              <a:rPr lang="es-ES_tradnl" dirty="0" err="1" smtClean="0"/>
              <a:t>to</a:t>
            </a:r>
            <a:r>
              <a:rPr lang="es-ES_tradnl" dirty="0" smtClean="0"/>
              <a:t> be</a:t>
            </a:r>
            <a:endParaRPr lang="es-ES_tradn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Vocabulario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Stating</a:t>
            </a:r>
            <a:r>
              <a:rPr lang="es-ES_tradnl" dirty="0" smtClean="0"/>
              <a:t> </a:t>
            </a:r>
            <a:r>
              <a:rPr lang="es-ES_tradnl" dirty="0" err="1" smtClean="0"/>
              <a:t>nationality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smtClean="0"/>
              <a:t>Americano-American</a:t>
            </a:r>
          </a:p>
          <a:p>
            <a:pPr lvl="1"/>
            <a:r>
              <a:rPr lang="es-ES_tradnl" dirty="0" smtClean="0"/>
              <a:t>Chileno- </a:t>
            </a:r>
            <a:r>
              <a:rPr lang="es-ES_tradnl" dirty="0" err="1" smtClean="0"/>
              <a:t>chelonian</a:t>
            </a:r>
            <a:endParaRPr lang="es-ES_tradnl" dirty="0" smtClean="0"/>
          </a:p>
          <a:p>
            <a:pPr lvl="1"/>
            <a:r>
              <a:rPr lang="es-ES_tradnl" dirty="0" smtClean="0"/>
              <a:t>Colombiano- </a:t>
            </a:r>
            <a:r>
              <a:rPr lang="es-ES_tradnl" dirty="0" err="1" smtClean="0"/>
              <a:t>columbian</a:t>
            </a:r>
            <a:endParaRPr lang="es-ES_tradnl" dirty="0" smtClean="0"/>
          </a:p>
          <a:p>
            <a:pPr lvl="1"/>
            <a:r>
              <a:rPr lang="es-ES_tradnl" dirty="0" smtClean="0"/>
              <a:t>Cubano- </a:t>
            </a:r>
            <a:r>
              <a:rPr lang="es-ES_tradnl" dirty="0" err="1" smtClean="0"/>
              <a:t>cuban</a:t>
            </a:r>
            <a:endParaRPr lang="es-ES_tradnl" dirty="0" smtClean="0"/>
          </a:p>
          <a:p>
            <a:pPr lvl="1"/>
            <a:r>
              <a:rPr lang="es-ES_tradnl" dirty="0" smtClean="0"/>
              <a:t>Mexicano- </a:t>
            </a:r>
            <a:r>
              <a:rPr lang="es-ES_tradnl" dirty="0" err="1" smtClean="0"/>
              <a:t>mexican</a:t>
            </a:r>
            <a:endParaRPr lang="es-ES_tradnl" dirty="0" smtClean="0"/>
          </a:p>
          <a:p>
            <a:pPr lvl="1"/>
            <a:r>
              <a:rPr lang="es-ES_tradnl" dirty="0" err="1" smtClean="0"/>
              <a:t>Puertorriqueno</a:t>
            </a:r>
            <a:r>
              <a:rPr lang="es-ES_tradnl" dirty="0" smtClean="0"/>
              <a:t>- Puerto </a:t>
            </a:r>
            <a:r>
              <a:rPr lang="es-ES_tradnl" dirty="0" err="1" smtClean="0"/>
              <a:t>Rican</a:t>
            </a:r>
            <a:endParaRPr lang="es-ES_tradnl" dirty="0" smtClean="0"/>
          </a:p>
          <a:p>
            <a:pPr lvl="1"/>
            <a:r>
              <a:rPr lang="es-ES_tradnl" dirty="0" smtClean="0"/>
              <a:t>Venezolano- </a:t>
            </a:r>
            <a:r>
              <a:rPr lang="es-ES_tradnl" dirty="0" err="1" smtClean="0"/>
              <a:t>venesulan</a:t>
            </a:r>
            <a:endParaRPr lang="es-ES_tradnl" dirty="0" smtClean="0"/>
          </a:p>
          <a:p>
            <a:pPr lvl="1"/>
            <a:endParaRPr lang="es-ES_tradnl" dirty="0" smtClean="0"/>
          </a:p>
          <a:p>
            <a:pPr lvl="1"/>
            <a:endParaRPr lang="es-ES_tradnl" dirty="0" smtClean="0"/>
          </a:p>
          <a:p>
            <a:pPr lvl="1"/>
            <a:endParaRPr lang="es-ES_tradnl" dirty="0" smtClean="0"/>
          </a:p>
          <a:p>
            <a:pPr lvl="1"/>
            <a:endParaRPr lang="es-ES_tradnl" dirty="0" smtClean="0"/>
          </a:p>
          <a:p>
            <a:pPr lvl="1"/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Vocabulario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our information:</a:t>
            </a:r>
          </a:p>
          <a:p>
            <a:pPr lvl="3"/>
            <a:r>
              <a:rPr lang="es-ES_tradnl" dirty="0" smtClean="0"/>
              <a:t>Quién-</a:t>
            </a:r>
            <a:r>
              <a:rPr lang="es-ES_tradnl" dirty="0" err="1" smtClean="0"/>
              <a:t>who</a:t>
            </a:r>
            <a:endParaRPr lang="es-ES_tradnl" dirty="0" smtClean="0"/>
          </a:p>
          <a:p>
            <a:pPr lvl="3"/>
            <a:r>
              <a:rPr lang="es-ES_tradnl" dirty="0" smtClean="0"/>
              <a:t>Qué-</a:t>
            </a:r>
            <a:r>
              <a:rPr lang="es-ES_tradnl" dirty="0" err="1" smtClean="0"/>
              <a:t>what</a:t>
            </a:r>
            <a:r>
              <a:rPr lang="es-ES_tradnl" dirty="0" smtClean="0"/>
              <a:t>/ how</a:t>
            </a:r>
          </a:p>
          <a:p>
            <a:pPr lvl="3"/>
            <a:r>
              <a:rPr lang="es-ES_tradnl" dirty="0" smtClean="0"/>
              <a:t>Como-</a:t>
            </a:r>
            <a:r>
              <a:rPr lang="es-ES_tradnl" dirty="0" err="1" smtClean="0"/>
              <a:t>What</a:t>
            </a:r>
            <a:r>
              <a:rPr lang="es-ES_tradnl" dirty="0" smtClean="0"/>
              <a:t>/how</a:t>
            </a:r>
          </a:p>
          <a:p>
            <a:pPr lvl="3"/>
            <a:r>
              <a:rPr lang="es-ES_tradnl" dirty="0" smtClean="0"/>
              <a:t>De </a:t>
            </a:r>
            <a:r>
              <a:rPr lang="es-ES_tradnl" dirty="0" err="1" smtClean="0"/>
              <a:t>dondé</a:t>
            </a:r>
            <a:r>
              <a:rPr lang="es-ES_tradnl" dirty="0" smtClean="0"/>
              <a:t>-</a:t>
            </a:r>
            <a:r>
              <a:rPr lang="es-ES_tradnl" dirty="0" err="1" smtClean="0"/>
              <a:t>where</a:t>
            </a:r>
            <a:endParaRPr lang="es-ES_tradnl" dirty="0" smtClean="0"/>
          </a:p>
          <a:p>
            <a:pPr lvl="3"/>
            <a:r>
              <a:rPr lang="es-ES_tradnl" dirty="0" smtClean="0"/>
              <a:t>De que nacionalidad- </a:t>
            </a:r>
            <a:r>
              <a:rPr lang="es-ES_tradnl" dirty="0" err="1" smtClean="0"/>
              <a:t>of</a:t>
            </a:r>
            <a:r>
              <a:rPr lang="es-ES_tradnl" dirty="0" smtClean="0"/>
              <a:t> </a:t>
            </a:r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nationality</a:t>
            </a:r>
            <a:endParaRPr lang="es-ES_tradnl" dirty="0" smtClean="0"/>
          </a:p>
          <a:p>
            <a:pPr lvl="3"/>
            <a:r>
              <a:rPr lang="es-ES_tradnl" dirty="0" smtClean="0"/>
              <a:t>No- no</a:t>
            </a:r>
          </a:p>
          <a:p>
            <a:pPr lvl="3"/>
            <a:endParaRPr lang="es-ES_trad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Vocabulario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Expressing</a:t>
            </a:r>
            <a:r>
              <a:rPr lang="es-ES_tradnl" dirty="0" smtClean="0"/>
              <a:t> </a:t>
            </a:r>
            <a:r>
              <a:rPr lang="es-ES_tradnl" dirty="0" err="1" smtClean="0"/>
              <a:t>degrees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smtClean="0"/>
              <a:t>Bastante- quite, </a:t>
            </a:r>
            <a:r>
              <a:rPr lang="es-ES_tradnl" dirty="0" err="1" smtClean="0"/>
              <a:t>rather</a:t>
            </a:r>
            <a:r>
              <a:rPr lang="es-ES_tradnl" dirty="0" smtClean="0"/>
              <a:t>, </a:t>
            </a:r>
            <a:r>
              <a:rPr lang="es-ES_tradnl" dirty="0" err="1" smtClean="0"/>
              <a:t>enough</a:t>
            </a:r>
            <a:endParaRPr lang="es-ES_tradnl" dirty="0" smtClean="0"/>
          </a:p>
          <a:p>
            <a:pPr lvl="1"/>
            <a:r>
              <a:rPr lang="es-ES_tradnl" dirty="0" smtClean="0"/>
              <a:t>Muy- </a:t>
            </a:r>
            <a:r>
              <a:rPr lang="es-ES_tradnl" dirty="0" err="1" smtClean="0"/>
              <a:t>very</a:t>
            </a:r>
            <a:endParaRPr lang="es-ES_tradnl" dirty="0" smtClean="0"/>
          </a:p>
          <a:p>
            <a:pPr lvl="1"/>
            <a:r>
              <a:rPr lang="es-ES_tradnl" dirty="0" smtClean="0"/>
              <a:t>No de ninguna manera- by no </a:t>
            </a:r>
            <a:r>
              <a:rPr lang="es-ES_tradnl" dirty="0" err="1" smtClean="0"/>
              <a:t>means</a:t>
            </a:r>
            <a:endParaRPr lang="es-ES_tradnl" dirty="0" smtClean="0"/>
          </a:p>
          <a:p>
            <a:r>
              <a:rPr lang="es-ES_tradnl" dirty="0" err="1" smtClean="0"/>
              <a:t>Other</a:t>
            </a:r>
            <a:r>
              <a:rPr lang="es-ES_tradnl" dirty="0" smtClean="0"/>
              <a:t> </a:t>
            </a:r>
            <a:r>
              <a:rPr lang="es-ES_tradnl" dirty="0" err="1" smtClean="0"/>
              <a:t>useful</a:t>
            </a:r>
            <a:r>
              <a:rPr lang="es-ES_tradnl" dirty="0" smtClean="0"/>
              <a:t> </a:t>
            </a:r>
            <a:r>
              <a:rPr lang="es-ES_tradnl" dirty="0" err="1" smtClean="0"/>
              <a:t>expressions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smtClean="0"/>
              <a:t>Secundario-</a:t>
            </a:r>
            <a:r>
              <a:rPr lang="es-ES_tradnl" dirty="0" err="1" smtClean="0"/>
              <a:t>secondary</a:t>
            </a:r>
            <a:endParaRPr lang="es-ES_tradnl" dirty="0" smtClean="0"/>
          </a:p>
          <a:p>
            <a:pPr lvl="1"/>
            <a:endParaRPr lang="es-ES_tradnl" dirty="0" smtClean="0"/>
          </a:p>
          <a:p>
            <a:endParaRPr lang="es-ES_tradnl" dirty="0" smtClean="0"/>
          </a:p>
          <a:p>
            <a:pPr lvl="1"/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ejemplos</a:t>
            </a:r>
            <a:r>
              <a:rPr lang="en-US" dirty="0" smtClean="0"/>
              <a:t> </a:t>
            </a:r>
            <a:r>
              <a:rPr lang="en-US" dirty="0" err="1" smtClean="0"/>
              <a:t>Vocabularios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1.perezoso- </a:t>
            </a:r>
            <a:r>
              <a:rPr lang="es-ES_tradnl" dirty="0" err="1" smtClean="0"/>
              <a:t>lazy</a:t>
            </a:r>
            <a:endParaRPr lang="es-ES_tradnl" dirty="0" smtClean="0"/>
          </a:p>
          <a:p>
            <a:pPr lvl="1"/>
            <a:r>
              <a:rPr lang="es-ES_tradnl" dirty="0" smtClean="0"/>
              <a:t>Mi hermana es perezosa en mi casa.</a:t>
            </a:r>
          </a:p>
          <a:p>
            <a:r>
              <a:rPr lang="es-ES_tradnl" dirty="0" smtClean="0"/>
              <a:t>2. gracioso- </a:t>
            </a:r>
            <a:r>
              <a:rPr lang="es-ES_tradnl" dirty="0" err="1" smtClean="0"/>
              <a:t>funny</a:t>
            </a:r>
            <a:endParaRPr lang="es-ES_tradnl" dirty="0" smtClean="0"/>
          </a:p>
          <a:p>
            <a:pPr lvl="1"/>
            <a:r>
              <a:rPr lang="es-ES_tradnl" dirty="0" smtClean="0"/>
              <a:t>El Señor </a:t>
            </a:r>
            <a:r>
              <a:rPr lang="es-ES_tradnl" dirty="0" err="1" smtClean="0"/>
              <a:t>Hedlt</a:t>
            </a:r>
            <a:r>
              <a:rPr lang="es-ES_tradnl" dirty="0" smtClean="0"/>
              <a:t> es gracioso.</a:t>
            </a:r>
          </a:p>
          <a:p>
            <a:r>
              <a:rPr lang="es-ES_tradnl" dirty="0" smtClean="0"/>
              <a:t>3. no, de ninguna manera- by no </a:t>
            </a:r>
            <a:r>
              <a:rPr lang="es-ES_tradnl" dirty="0" err="1" smtClean="0"/>
              <a:t>means</a:t>
            </a:r>
            <a:endParaRPr lang="es-ES_tradnl" dirty="0" smtClean="0"/>
          </a:p>
          <a:p>
            <a:pPr lvl="1"/>
            <a:r>
              <a:rPr lang="es-ES_tradnl" dirty="0" smtClean="0"/>
              <a:t>No, de ninguna manera, puedes hablar español. </a:t>
            </a:r>
          </a:p>
          <a:p>
            <a:r>
              <a:rPr lang="es-ES_tradnl" dirty="0" smtClean="0"/>
              <a:t>4. el colegio- </a:t>
            </a:r>
            <a:r>
              <a:rPr lang="es-ES_tradnl" dirty="0" err="1" smtClean="0"/>
              <a:t>high</a:t>
            </a:r>
            <a:r>
              <a:rPr lang="es-ES_tradnl" dirty="0" smtClean="0"/>
              <a:t> </a:t>
            </a:r>
            <a:r>
              <a:rPr lang="es-ES_tradnl" dirty="0" err="1" smtClean="0"/>
              <a:t>school</a:t>
            </a:r>
            <a:endParaRPr lang="es-ES_tradnl" dirty="0" smtClean="0"/>
          </a:p>
          <a:p>
            <a:pPr lvl="1"/>
            <a:r>
              <a:rPr lang="es-ES_tradnl" dirty="0" smtClean="0"/>
              <a:t>Vamos al colegio se llama Red Cloud.</a:t>
            </a:r>
          </a:p>
          <a:p>
            <a:r>
              <a:rPr lang="es-ES_tradnl" dirty="0" smtClean="0"/>
              <a:t>5. Flaco- </a:t>
            </a:r>
            <a:r>
              <a:rPr lang="es-ES_tradnl" dirty="0" err="1" smtClean="0"/>
              <a:t>skinny</a:t>
            </a:r>
            <a:endParaRPr lang="es-ES_tradnl" dirty="0" smtClean="0"/>
          </a:p>
          <a:p>
            <a:pPr lvl="1"/>
            <a:r>
              <a:rPr lang="es-ES_tradnl" dirty="0" smtClean="0"/>
              <a:t>Las chicas necesitan una hamburguesa porque ellos tan flacas.</a:t>
            </a:r>
          </a:p>
          <a:p>
            <a:endParaRPr lang="es-ES_tradnl" dirty="0" smtClean="0"/>
          </a:p>
          <a:p>
            <a:pPr lvl="1"/>
            <a:endParaRPr lang="es-ES_trad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La </a:t>
            </a:r>
            <a:r>
              <a:rPr lang="en-US" sz="3000" dirty="0" err="1" smtClean="0"/>
              <a:t>Estructura</a:t>
            </a:r>
            <a:r>
              <a:rPr lang="en-US" sz="3000" dirty="0" smtClean="0"/>
              <a:t> #1</a:t>
            </a:r>
            <a:br>
              <a:rPr lang="en-US" sz="3000" dirty="0" smtClean="0"/>
            </a:br>
            <a:r>
              <a:rPr lang="en-US" sz="3000" dirty="0" err="1" smtClean="0"/>
              <a:t>Sustantivos</a:t>
            </a:r>
            <a:r>
              <a:rPr lang="en-US" sz="3000" dirty="0" smtClean="0"/>
              <a:t>, </a:t>
            </a:r>
            <a:r>
              <a:rPr lang="en-US" sz="3000" dirty="0" err="1" smtClean="0"/>
              <a:t>articulos</a:t>
            </a:r>
            <a:r>
              <a:rPr lang="en-US" sz="3000" dirty="0" smtClean="0"/>
              <a:t>, </a:t>
            </a:r>
            <a:r>
              <a:rPr lang="en-US" sz="3000" dirty="0" err="1" smtClean="0"/>
              <a:t>y</a:t>
            </a:r>
            <a:r>
              <a:rPr lang="en-US" sz="3000" dirty="0" smtClean="0"/>
              <a:t> </a:t>
            </a:r>
            <a:r>
              <a:rPr lang="en-US" sz="3000" dirty="0" err="1" smtClean="0"/>
              <a:t>adjetivos</a:t>
            </a:r>
            <a:r>
              <a:rPr lang="en-US" sz="3000" dirty="0" smtClean="0"/>
              <a:t> en el plural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b="1" dirty="0" smtClean="0"/>
              <a:t>Plural</a:t>
            </a:r>
            <a:r>
              <a:rPr lang="en-US" dirty="0" smtClean="0"/>
              <a:t> means more then one. In Spanish, the plural of most nouns is formed by adding an “</a:t>
            </a:r>
            <a:r>
              <a:rPr lang="en-US" dirty="0" err="1" smtClean="0"/>
              <a:t>s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2. The plural forms of the definite articles “el” and “la” are “los” and “</a:t>
            </a:r>
            <a:r>
              <a:rPr lang="en-US" dirty="0" err="1" smtClean="0"/>
              <a:t>las</a:t>
            </a:r>
            <a:r>
              <a:rPr lang="en-US" dirty="0" smtClean="0"/>
              <a:t>”. The plural forms of the indefinite articles “un” and “</a:t>
            </a:r>
            <a:r>
              <a:rPr lang="en-US" dirty="0" err="1" smtClean="0"/>
              <a:t>una</a:t>
            </a:r>
            <a:r>
              <a:rPr lang="en-US" dirty="0" smtClean="0"/>
              <a:t>” are “</a:t>
            </a:r>
            <a:r>
              <a:rPr lang="en-US" dirty="0" err="1" smtClean="0"/>
              <a:t>unos</a:t>
            </a:r>
            <a:r>
              <a:rPr lang="en-US" dirty="0" smtClean="0"/>
              <a:t>” and “</a:t>
            </a:r>
            <a:r>
              <a:rPr lang="en-US" dirty="0" err="1" smtClean="0"/>
              <a:t>unas</a:t>
            </a:r>
            <a:r>
              <a:rPr lang="en-US" dirty="0" smtClean="0"/>
              <a:t>”.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4335002"/>
          <a:ext cx="6096000" cy="2078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El</a:t>
                      </a:r>
                      <a:r>
                        <a:rPr lang="en-US" b="0" i="0" dirty="0" smtClean="0"/>
                        <a:t> </a:t>
                      </a:r>
                      <a:r>
                        <a:rPr lang="en-US" b="0" i="0" dirty="0" err="1" smtClean="0"/>
                        <a:t>muchacho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Los </a:t>
                      </a:r>
                      <a:r>
                        <a:rPr lang="en-US" b="0" dirty="0" err="1" smtClean="0"/>
                        <a:t>muchachos</a:t>
                      </a:r>
                      <a:endParaRPr lang="en-US" b="1" dirty="0"/>
                    </a:p>
                  </a:txBody>
                  <a:tcPr/>
                </a:tc>
              </a:tr>
              <a:tr h="44561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 </a:t>
                      </a:r>
                      <a:r>
                        <a:rPr lang="en-US" b="0" dirty="0" err="1" smtClean="0"/>
                        <a:t>amiga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Las </a:t>
                      </a:r>
                      <a:r>
                        <a:rPr lang="en-US" b="0" dirty="0" err="1" smtClean="0"/>
                        <a:t>amigas</a:t>
                      </a:r>
                      <a:endParaRPr lang="en-US" b="0" dirty="0" smtClean="0"/>
                    </a:p>
                  </a:txBody>
                  <a:tcPr/>
                </a:tc>
              </a:tr>
              <a:tr h="44561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smtClean="0"/>
                        <a:t>amigo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Uno</a:t>
                      </a:r>
                      <a:r>
                        <a:rPr lang="en-US" b="0" baseline="0" dirty="0" smtClean="0"/>
                        <a:t> amigo</a:t>
                      </a:r>
                      <a:endParaRPr lang="en-US" b="1" dirty="0" smtClean="0"/>
                    </a:p>
                  </a:txBody>
                  <a:tcPr/>
                </a:tc>
              </a:tr>
              <a:tr h="445614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Una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smtClean="0"/>
                        <a:t>alumna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Unas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0" dirty="0" err="1" smtClean="0"/>
                        <a:t>alumnas</a:t>
                      </a:r>
                      <a:endParaRPr lang="en-US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3245"/>
            <a:ext cx="8042276" cy="1336956"/>
          </a:xfrm>
        </p:spPr>
        <p:txBody>
          <a:bodyPr/>
          <a:lstStyle/>
          <a:p>
            <a:r>
              <a:rPr lang="en-US" sz="4800" dirty="0" smtClean="0"/>
              <a:t>La </a:t>
            </a:r>
            <a:r>
              <a:rPr lang="en-US" sz="4800" dirty="0" err="1" smtClean="0"/>
              <a:t>Estructura</a:t>
            </a:r>
            <a:r>
              <a:rPr lang="en-US" sz="4800" dirty="0" smtClean="0"/>
              <a:t> #1</a:t>
            </a:r>
            <a:br>
              <a:rPr lang="en-US" sz="4800" dirty="0" smtClean="0"/>
            </a:br>
            <a:r>
              <a:rPr lang="en-US" sz="2800" dirty="0" err="1" smtClean="0"/>
              <a:t>Sustantivos</a:t>
            </a:r>
            <a:r>
              <a:rPr lang="en-US" sz="2800" dirty="0" smtClean="0"/>
              <a:t>, </a:t>
            </a:r>
            <a:r>
              <a:rPr lang="en-US" sz="2800" dirty="0" err="1" smtClean="0"/>
              <a:t>articulos</a:t>
            </a:r>
            <a:r>
              <a:rPr lang="en-US" sz="2800" dirty="0" smtClean="0"/>
              <a:t>, </a:t>
            </a:r>
            <a:r>
              <a:rPr lang="en-US" sz="2800" dirty="0" err="1" smtClean="0"/>
              <a:t>y</a:t>
            </a:r>
            <a:r>
              <a:rPr lang="en-US" sz="2800" dirty="0" smtClean="0"/>
              <a:t> </a:t>
            </a:r>
            <a:r>
              <a:rPr lang="en-US" sz="2800" dirty="0" err="1" smtClean="0"/>
              <a:t>adjetivos</a:t>
            </a:r>
            <a:r>
              <a:rPr lang="en-US" sz="2800" dirty="0" smtClean="0"/>
              <a:t> en el plural (</a:t>
            </a:r>
            <a:r>
              <a:rPr lang="en-US" sz="2800" dirty="0" err="1" smtClean="0"/>
              <a:t>Contin</a:t>
            </a:r>
            <a:r>
              <a:rPr lang="en-US" sz="2800" dirty="0" smtClean="0"/>
              <a:t>.)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form the plural of adjectives that end in </a:t>
            </a:r>
            <a:r>
              <a:rPr lang="en-US" b="1" dirty="0" err="1" smtClean="0"/>
              <a:t>o</a:t>
            </a:r>
            <a:r>
              <a:rPr lang="en-US" b="1" dirty="0" smtClean="0"/>
              <a:t>, a, </a:t>
            </a:r>
            <a:r>
              <a:rPr lang="en-US" dirty="0" smtClean="0"/>
              <a:t>or </a:t>
            </a:r>
            <a:r>
              <a:rPr lang="en-US" b="1" dirty="0" err="1" smtClean="0"/>
              <a:t>e</a:t>
            </a:r>
            <a:r>
              <a:rPr lang="en-US" b="1" dirty="0" smtClean="0"/>
              <a:t>, </a:t>
            </a:r>
            <a:r>
              <a:rPr lang="en-US" dirty="0" smtClean="0"/>
              <a:t>you add </a:t>
            </a:r>
            <a:r>
              <a:rPr lang="en-US" b="1" dirty="0" err="1" smtClean="0"/>
              <a:t>s</a:t>
            </a:r>
            <a:r>
              <a:rPr lang="en-US" b="1" dirty="0" smtClean="0"/>
              <a:t> </a:t>
            </a:r>
            <a:r>
              <a:rPr lang="en-US" dirty="0" smtClean="0"/>
              <a:t> to the singular form:</a:t>
            </a:r>
          </a:p>
          <a:p>
            <a:r>
              <a:rPr lang="en-US" dirty="0" smtClean="0"/>
              <a:t>To form the plural of adjectives that </a:t>
            </a:r>
            <a:r>
              <a:rPr lang="en-US" dirty="0" smtClean="0"/>
              <a:t>end </a:t>
            </a:r>
            <a:r>
              <a:rPr lang="en-US" dirty="0" smtClean="0"/>
              <a:t>in a consonant, you add </a:t>
            </a:r>
            <a:r>
              <a:rPr lang="en-US" b="1" dirty="0" err="1" smtClean="0"/>
              <a:t>es</a:t>
            </a:r>
            <a:r>
              <a:rPr lang="en-US" b="1" dirty="0" smtClean="0"/>
              <a:t>.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34097" y="3957823"/>
          <a:ext cx="6096000" cy="14782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El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alumn</a:t>
                      </a:r>
                      <a:r>
                        <a:rPr lang="en-US" b="1" baseline="0" dirty="0" err="1" smtClean="0"/>
                        <a:t>o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err="1" smtClean="0"/>
                        <a:t>es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seri</a:t>
                      </a:r>
                      <a:r>
                        <a:rPr lang="en-US" b="1" baseline="0" dirty="0" err="1" smtClean="0"/>
                        <a:t>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Los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alumn</a:t>
                      </a:r>
                      <a:r>
                        <a:rPr lang="en-US" b="1" baseline="0" dirty="0" err="1" smtClean="0"/>
                        <a:t>os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smtClean="0"/>
                        <a:t>son </a:t>
                      </a:r>
                      <a:r>
                        <a:rPr lang="en-US" b="0" baseline="0" dirty="0" err="1" smtClean="0"/>
                        <a:t>seri</a:t>
                      </a:r>
                      <a:r>
                        <a:rPr lang="en-US" b="1" baseline="0" dirty="0" err="1" smtClean="0"/>
                        <a:t>os</a:t>
                      </a:r>
                      <a:r>
                        <a:rPr lang="en-US" b="1" baseline="0" dirty="0" smtClean="0"/>
                        <a:t>.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 alumn</a:t>
                      </a:r>
                      <a:r>
                        <a:rPr lang="en-US" b="1" dirty="0" smtClean="0"/>
                        <a:t>a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err="1" smtClean="0"/>
                        <a:t>es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seri</a:t>
                      </a:r>
                      <a:r>
                        <a:rPr lang="en-US" b="1" baseline="0" dirty="0" err="1" smtClean="0"/>
                        <a:t>a</a:t>
                      </a:r>
                      <a:r>
                        <a:rPr lang="en-US" b="1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Las </a:t>
                      </a:r>
                      <a:r>
                        <a:rPr lang="en-US" b="0" dirty="0" err="1" smtClean="0"/>
                        <a:t>alumn</a:t>
                      </a:r>
                      <a:r>
                        <a:rPr lang="en-US" b="1" dirty="0" err="1" smtClean="0"/>
                        <a:t>as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smtClean="0"/>
                        <a:t>son </a:t>
                      </a:r>
                      <a:r>
                        <a:rPr lang="en-US" b="0" baseline="0" dirty="0" err="1" smtClean="0"/>
                        <a:t>seri</a:t>
                      </a:r>
                      <a:r>
                        <a:rPr lang="en-US" b="1" baseline="0" dirty="0" err="1" smtClean="0"/>
                        <a:t>as</a:t>
                      </a:r>
                      <a:r>
                        <a:rPr lang="en-US" b="1" baseline="0" dirty="0" smtClean="0"/>
                        <a:t>.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 </a:t>
                      </a:r>
                      <a:r>
                        <a:rPr lang="en-US" dirty="0" err="1" smtClean="0"/>
                        <a:t>curs</a:t>
                      </a:r>
                      <a:r>
                        <a:rPr lang="en-US" b="1" dirty="0" err="1" smtClean="0"/>
                        <a:t>o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err="1" smtClean="0"/>
                        <a:t>es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facil</a:t>
                      </a:r>
                      <a:r>
                        <a:rPr lang="en-US" b="0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 </a:t>
                      </a:r>
                      <a:r>
                        <a:rPr lang="en-US" dirty="0" err="1" smtClean="0"/>
                        <a:t>curs</a:t>
                      </a:r>
                      <a:r>
                        <a:rPr lang="en-US" b="1" dirty="0" err="1" smtClean="0"/>
                        <a:t>os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0" dirty="0" smtClean="0"/>
                        <a:t>son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facil</a:t>
                      </a:r>
                      <a:r>
                        <a:rPr lang="en-US" b="1" baseline="0" dirty="0" err="1" smtClean="0"/>
                        <a:t>es</a:t>
                      </a:r>
                      <a:r>
                        <a:rPr lang="en-US" b="1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La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lengu</a:t>
                      </a:r>
                      <a:r>
                        <a:rPr lang="en-US" b="1" baseline="0" dirty="0" err="1" smtClean="0"/>
                        <a:t>a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err="1" smtClean="0"/>
                        <a:t>es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facil</a:t>
                      </a:r>
                      <a:r>
                        <a:rPr lang="en-US" b="0" baseline="0" dirty="0" smtClean="0"/>
                        <a:t>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 </a:t>
                      </a:r>
                      <a:r>
                        <a:rPr lang="en-US" b="0" dirty="0" err="1" smtClean="0"/>
                        <a:t>lengu</a:t>
                      </a:r>
                      <a:r>
                        <a:rPr lang="en-US" b="1" dirty="0" err="1" smtClean="0"/>
                        <a:t>as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0" baseline="0" dirty="0" smtClean="0"/>
                        <a:t>son </a:t>
                      </a:r>
                      <a:r>
                        <a:rPr lang="en-US" b="0" baseline="0" dirty="0" err="1" smtClean="0"/>
                        <a:t>facil</a:t>
                      </a:r>
                      <a:r>
                        <a:rPr lang="en-US" b="1" baseline="0" dirty="0" err="1" smtClean="0"/>
                        <a:t>es</a:t>
                      </a:r>
                      <a:r>
                        <a:rPr lang="en-US" b="1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215</TotalTime>
  <Words>1184</Words>
  <Application>Microsoft Macintosh PowerPoint</Application>
  <PresentationFormat>On-screen Show (4:3)</PresentationFormat>
  <Paragraphs>176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Breeze</vt:lpstr>
      <vt:lpstr>Capitulo 1 Un amigo o una amiga </vt:lpstr>
      <vt:lpstr>El Vocabulario: </vt:lpstr>
      <vt:lpstr>El Vocabulario  </vt:lpstr>
      <vt:lpstr>El Vocabulario  </vt:lpstr>
      <vt:lpstr>El Vocabulario</vt:lpstr>
      <vt:lpstr>El Vocabulario </vt:lpstr>
      <vt:lpstr>Los ejemplos Vocabularios</vt:lpstr>
      <vt:lpstr>La Estructura #1 Sustantivos, articulos, y adjetivos en el plural</vt:lpstr>
      <vt:lpstr>La Estructura #1 Sustantivos, articulos, y adjetivos en el plural (Contin.)</vt:lpstr>
      <vt:lpstr>Las Ejemplas Estructuras</vt:lpstr>
      <vt:lpstr>Estructura #2 Presente de ser en el plural</vt:lpstr>
      <vt:lpstr>Estructura #2 Los Ejemplos:</vt:lpstr>
      <vt:lpstr>Estructura #3 La Hora</vt:lpstr>
      <vt:lpstr>Estructura #3 (continued)</vt:lpstr>
      <vt:lpstr>Estructura #3 Ejemplos</vt:lpstr>
      <vt:lpstr>Las Lecturas Culturales:</vt:lpstr>
    </vt:vector>
  </TitlesOfParts>
  <Company>super22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Capitulo 1 Un amigo o una amiga </dc:title>
  <dc:creator>Elizabeth Glinsmann</dc:creator>
  <cp:lastModifiedBy>Elizabeth Curlo</cp:lastModifiedBy>
  <cp:revision>3</cp:revision>
  <dcterms:created xsi:type="dcterms:W3CDTF">2013-08-19T12:40:29Z</dcterms:created>
  <dcterms:modified xsi:type="dcterms:W3CDTF">2013-08-19T12:44:38Z</dcterms:modified>
</cp:coreProperties>
</file>